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35"/>
  </p:notesMasterIdLst>
  <p:sldIdLst>
    <p:sldId id="257" r:id="rId2"/>
    <p:sldId id="966" r:id="rId3"/>
    <p:sldId id="953" r:id="rId4"/>
    <p:sldId id="355" r:id="rId5"/>
    <p:sldId id="344" r:id="rId6"/>
    <p:sldId id="335" r:id="rId7"/>
    <p:sldId id="952" r:id="rId8"/>
    <p:sldId id="336" r:id="rId9"/>
    <p:sldId id="945" r:id="rId10"/>
    <p:sldId id="340" r:id="rId11"/>
    <p:sldId id="939" r:id="rId12"/>
    <p:sldId id="948" r:id="rId13"/>
    <p:sldId id="942" r:id="rId14"/>
    <p:sldId id="938" r:id="rId15"/>
    <p:sldId id="346" r:id="rId16"/>
    <p:sldId id="320" r:id="rId17"/>
    <p:sldId id="323" r:id="rId18"/>
    <p:sldId id="943" r:id="rId19"/>
    <p:sldId id="321" r:id="rId20"/>
    <p:sldId id="322" r:id="rId21"/>
    <p:sldId id="324" r:id="rId22"/>
    <p:sldId id="325" r:id="rId23"/>
    <p:sldId id="349" r:id="rId24"/>
    <p:sldId id="915" r:id="rId25"/>
    <p:sldId id="950" r:id="rId26"/>
    <p:sldId id="916" r:id="rId27"/>
    <p:sldId id="963" r:id="rId28"/>
    <p:sldId id="962" r:id="rId29"/>
    <p:sldId id="965" r:id="rId30"/>
    <p:sldId id="961" r:id="rId31"/>
    <p:sldId id="356" r:id="rId32"/>
    <p:sldId id="922" r:id="rId33"/>
    <p:sldId id="920" r:id="rId34"/>
  </p:sldIdLst>
  <p:sldSz cx="12192000" cy="6858000"/>
  <p:notesSz cx="6858000" cy="9144000"/>
  <p:embeddedFontLst>
    <p:embeddedFont>
      <p:font typeface="Cambria Math" panose="02040503050406030204" pitchFamily="18" charset="0"/>
      <p:regular r:id="rId36"/>
    </p:embeddedFont>
  </p:embeddedFontLst>
  <p:defaultTextStyle>
    <a:defPPr>
      <a:defRPr lang="en-US"/>
    </a:defPPr>
    <a:lvl1pPr marL="0" algn="l" defTabSz="914353" rtl="0" eaLnBrk="1" latinLnBrk="0" hangingPunct="1">
      <a:defRPr sz="1800" kern="1200">
        <a:solidFill>
          <a:schemeClr val="tx1"/>
        </a:solidFill>
        <a:latin typeface="+mn-lt"/>
        <a:ea typeface="+mn-ea"/>
        <a:cs typeface="+mn-cs"/>
      </a:defRPr>
    </a:lvl1pPr>
    <a:lvl2pPr marL="457177" algn="l" defTabSz="914353" rtl="0" eaLnBrk="1" latinLnBrk="0" hangingPunct="1">
      <a:defRPr sz="1800" kern="1200">
        <a:solidFill>
          <a:schemeClr val="tx1"/>
        </a:solidFill>
        <a:latin typeface="+mn-lt"/>
        <a:ea typeface="+mn-ea"/>
        <a:cs typeface="+mn-cs"/>
      </a:defRPr>
    </a:lvl2pPr>
    <a:lvl3pPr marL="914353" algn="l" defTabSz="914353" rtl="0" eaLnBrk="1" latinLnBrk="0" hangingPunct="1">
      <a:defRPr sz="1800" kern="1200">
        <a:solidFill>
          <a:schemeClr val="tx1"/>
        </a:solidFill>
        <a:latin typeface="+mn-lt"/>
        <a:ea typeface="+mn-ea"/>
        <a:cs typeface="+mn-cs"/>
      </a:defRPr>
    </a:lvl3pPr>
    <a:lvl4pPr marL="1371530" algn="l" defTabSz="914353" rtl="0" eaLnBrk="1" latinLnBrk="0" hangingPunct="1">
      <a:defRPr sz="1800" kern="1200">
        <a:solidFill>
          <a:schemeClr val="tx1"/>
        </a:solidFill>
        <a:latin typeface="+mn-lt"/>
        <a:ea typeface="+mn-ea"/>
        <a:cs typeface="+mn-cs"/>
      </a:defRPr>
    </a:lvl4pPr>
    <a:lvl5pPr marL="1828706" algn="l" defTabSz="914353" rtl="0" eaLnBrk="1" latinLnBrk="0" hangingPunct="1">
      <a:defRPr sz="1800" kern="1200">
        <a:solidFill>
          <a:schemeClr val="tx1"/>
        </a:solidFill>
        <a:latin typeface="+mn-lt"/>
        <a:ea typeface="+mn-ea"/>
        <a:cs typeface="+mn-cs"/>
      </a:defRPr>
    </a:lvl5pPr>
    <a:lvl6pPr marL="2285883" algn="l" defTabSz="914353" rtl="0" eaLnBrk="1" latinLnBrk="0" hangingPunct="1">
      <a:defRPr sz="1800" kern="1200">
        <a:solidFill>
          <a:schemeClr val="tx1"/>
        </a:solidFill>
        <a:latin typeface="+mn-lt"/>
        <a:ea typeface="+mn-ea"/>
        <a:cs typeface="+mn-cs"/>
      </a:defRPr>
    </a:lvl6pPr>
    <a:lvl7pPr marL="2743060" algn="l" defTabSz="914353" rtl="0" eaLnBrk="1" latinLnBrk="0" hangingPunct="1">
      <a:defRPr sz="1800" kern="1200">
        <a:solidFill>
          <a:schemeClr val="tx1"/>
        </a:solidFill>
        <a:latin typeface="+mn-lt"/>
        <a:ea typeface="+mn-ea"/>
        <a:cs typeface="+mn-cs"/>
      </a:defRPr>
    </a:lvl7pPr>
    <a:lvl8pPr marL="3200236" algn="l" defTabSz="914353" rtl="0" eaLnBrk="1" latinLnBrk="0" hangingPunct="1">
      <a:defRPr sz="1800" kern="1200">
        <a:solidFill>
          <a:schemeClr val="tx1"/>
        </a:solidFill>
        <a:latin typeface="+mn-lt"/>
        <a:ea typeface="+mn-ea"/>
        <a:cs typeface="+mn-cs"/>
      </a:defRPr>
    </a:lvl8pPr>
    <a:lvl9pPr marL="3657413" algn="l" defTabSz="914353"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BF7DC"/>
    <a:srgbClr val="F8F3C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35522" autoAdjust="0"/>
    <p:restoredTop sz="96110"/>
  </p:normalViewPr>
  <p:slideViewPr>
    <p:cSldViewPr snapToGrid="0" showGuides="1">
      <p:cViewPr varScale="1">
        <p:scale>
          <a:sx n="106" d="100"/>
          <a:sy n="106" d="100"/>
        </p:scale>
        <p:origin x="184" y="480"/>
      </p:cViewPr>
      <p:guideLst>
        <p:guide orient="horz" pos="2160"/>
        <p:guide pos="3840"/>
      </p:guideLst>
    </p:cSldViewPr>
  </p:slideViewPr>
  <p:notesTextViewPr>
    <p:cViewPr>
      <p:scale>
        <a:sx n="1" d="1"/>
        <a:sy n="1" d="1"/>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E0D2A8-8F95-47C2-ABE1-A779F5A43C98}" type="datetimeFigureOut">
              <a:rPr lang="en-US" smtClean="0"/>
              <a:t>2/16/26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77663E2-27CE-4C79-91D3-7F5C4262D57F}" type="slidenum">
              <a:rPr lang="en-US" smtClean="0"/>
              <a:t>‹#›</a:t>
            </a:fld>
            <a:endParaRPr lang="en-US"/>
          </a:p>
        </p:txBody>
      </p:sp>
    </p:spTree>
    <p:extLst>
      <p:ext uri="{BB962C8B-B14F-4D97-AF65-F5344CB8AC3E}">
        <p14:creationId xmlns:p14="http://schemas.microsoft.com/office/powerpoint/2010/main" val="1230559577"/>
      </p:ext>
    </p:extLst>
  </p:cSld>
  <p:clrMap bg1="lt1" tx1="dk1" bg2="lt2" tx2="dk2" accent1="accent1" accent2="accent2" accent3="accent3" accent4="accent4" accent5="accent5" accent6="accent6" hlink="hlink" folHlink="folHlink"/>
  <p:notesStyle>
    <a:lvl1pPr marL="0" algn="l" defTabSz="914353" rtl="0" eaLnBrk="1" latinLnBrk="0" hangingPunct="1">
      <a:defRPr sz="1200" kern="1200">
        <a:solidFill>
          <a:schemeClr val="tx1"/>
        </a:solidFill>
        <a:latin typeface="+mn-lt"/>
        <a:ea typeface="+mn-ea"/>
        <a:cs typeface="+mn-cs"/>
      </a:defRPr>
    </a:lvl1pPr>
    <a:lvl2pPr marL="457177" algn="l" defTabSz="914353" rtl="0" eaLnBrk="1" latinLnBrk="0" hangingPunct="1">
      <a:defRPr sz="1200" kern="1200">
        <a:solidFill>
          <a:schemeClr val="tx1"/>
        </a:solidFill>
        <a:latin typeface="+mn-lt"/>
        <a:ea typeface="+mn-ea"/>
        <a:cs typeface="+mn-cs"/>
      </a:defRPr>
    </a:lvl2pPr>
    <a:lvl3pPr marL="914353" algn="l" defTabSz="914353" rtl="0" eaLnBrk="1" latinLnBrk="0" hangingPunct="1">
      <a:defRPr sz="1200" kern="1200">
        <a:solidFill>
          <a:schemeClr val="tx1"/>
        </a:solidFill>
        <a:latin typeface="+mn-lt"/>
        <a:ea typeface="+mn-ea"/>
        <a:cs typeface="+mn-cs"/>
      </a:defRPr>
    </a:lvl3pPr>
    <a:lvl4pPr marL="1371530" algn="l" defTabSz="914353" rtl="0" eaLnBrk="1" latinLnBrk="0" hangingPunct="1">
      <a:defRPr sz="1200" kern="1200">
        <a:solidFill>
          <a:schemeClr val="tx1"/>
        </a:solidFill>
        <a:latin typeface="+mn-lt"/>
        <a:ea typeface="+mn-ea"/>
        <a:cs typeface="+mn-cs"/>
      </a:defRPr>
    </a:lvl4pPr>
    <a:lvl5pPr marL="1828706" algn="l" defTabSz="914353" rtl="0" eaLnBrk="1" latinLnBrk="0" hangingPunct="1">
      <a:defRPr sz="1200" kern="1200">
        <a:solidFill>
          <a:schemeClr val="tx1"/>
        </a:solidFill>
        <a:latin typeface="+mn-lt"/>
        <a:ea typeface="+mn-ea"/>
        <a:cs typeface="+mn-cs"/>
      </a:defRPr>
    </a:lvl5pPr>
    <a:lvl6pPr marL="2285883" algn="l" defTabSz="914353" rtl="0" eaLnBrk="1" latinLnBrk="0" hangingPunct="1">
      <a:defRPr sz="1200" kern="1200">
        <a:solidFill>
          <a:schemeClr val="tx1"/>
        </a:solidFill>
        <a:latin typeface="+mn-lt"/>
        <a:ea typeface="+mn-ea"/>
        <a:cs typeface="+mn-cs"/>
      </a:defRPr>
    </a:lvl6pPr>
    <a:lvl7pPr marL="2743060" algn="l" defTabSz="914353" rtl="0" eaLnBrk="1" latinLnBrk="0" hangingPunct="1">
      <a:defRPr sz="1200" kern="1200">
        <a:solidFill>
          <a:schemeClr val="tx1"/>
        </a:solidFill>
        <a:latin typeface="+mn-lt"/>
        <a:ea typeface="+mn-ea"/>
        <a:cs typeface="+mn-cs"/>
      </a:defRPr>
    </a:lvl7pPr>
    <a:lvl8pPr marL="3200236" algn="l" defTabSz="914353" rtl="0" eaLnBrk="1" latinLnBrk="0" hangingPunct="1">
      <a:defRPr sz="1200" kern="1200">
        <a:solidFill>
          <a:schemeClr val="tx1"/>
        </a:solidFill>
        <a:latin typeface="+mn-lt"/>
        <a:ea typeface="+mn-ea"/>
        <a:cs typeface="+mn-cs"/>
      </a:defRPr>
    </a:lvl8pPr>
    <a:lvl9pPr marL="3657413" algn="l" defTabSz="91435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en.wikipedia.org/wiki/Kullback%E2%80%93Leibler_divergence#Interpretations" TargetMode="External"/><Relationship Id="rId2" Type="http://schemas.openxmlformats.org/officeDocument/2006/relationships/slide" Target="../slides/slide16.xml"/><Relationship Id="rId1" Type="http://schemas.openxmlformats.org/officeDocument/2006/relationships/notesMaster" Target="../notesMasters/notesMaster1.xml"/><Relationship Id="rId5" Type="http://schemas.openxmlformats.org/officeDocument/2006/relationships/hyperlink" Target="https://en.wikipedia.org/wiki/Surprisal" TargetMode="External"/><Relationship Id="rId4" Type="http://schemas.openxmlformats.org/officeDocument/2006/relationships/hyperlink" Target="https://en.wikipedia.org/wiki/Expected_value"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Difference compared to MLE - There may be many parameter combinations with very similar likelihoods and the likelihood surface may be multi-modal, making global optimisation difficult</a:t>
            </a:r>
          </a:p>
          <a:p>
            <a:pPr marL="0" marR="0" lvl="0" indent="0" algn="l" defTabSz="4572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Priors regularise problem (ruling out implausible regions of the parameter space)</a:t>
            </a:r>
          </a:p>
          <a:p>
            <a:pPr marL="0" marR="0" lvl="0" indent="0" algn="l" defTabSz="4572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Rather than simple point estimates for parameter values, can get plausible ranges of values, together with information on parameter identifiability and confounding </a:t>
            </a:r>
            <a:endParaRPr lang="en-GB" dirty="0">
              <a:effectLst/>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lang="en-GB" dirty="0">
              <a:effectLst/>
            </a:endParaRPr>
          </a:p>
          <a:p>
            <a:endParaRPr lang="en-GB" dirty="0"/>
          </a:p>
        </p:txBody>
      </p:sp>
      <p:sp>
        <p:nvSpPr>
          <p:cNvPr id="4" name="Slide Number Placeholder 3"/>
          <p:cNvSpPr>
            <a:spLocks noGrp="1"/>
          </p:cNvSpPr>
          <p:nvPr>
            <p:ph type="sldNum" sz="quarter" idx="5"/>
          </p:nvPr>
        </p:nvSpPr>
        <p:spPr/>
        <p:txBody>
          <a:bodyPr/>
          <a:lstStyle/>
          <a:p>
            <a:fld id="{6A92CF6C-796E-DB41-B01E-6E0DB075B099}" type="slidenum">
              <a:rPr lang="en-GB" smtClean="0"/>
              <a:pPr/>
              <a:t>8</a:t>
            </a:fld>
            <a:endParaRPr lang="en-GB"/>
          </a:p>
        </p:txBody>
      </p:sp>
    </p:spTree>
    <p:extLst>
      <p:ext uri="{BB962C8B-B14F-4D97-AF65-F5344CB8AC3E}">
        <p14:creationId xmlns:p14="http://schemas.microsoft.com/office/powerpoint/2010/main" val="30034904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dirty="0" err="1"/>
              <a:t>Kullback-Leibler</a:t>
            </a:r>
            <a:r>
              <a:rPr lang="en-GB" b="0" dirty="0"/>
              <a:t> divergence is relative entropy: ”</a:t>
            </a:r>
            <a:r>
              <a:rPr lang="en-GB" dirty="0"/>
              <a:t>A simple </a:t>
            </a:r>
            <a:r>
              <a:rPr lang="en-GB" dirty="0">
                <a:hlinkClick r:id="rId3"/>
              </a:rPr>
              <a:t>interpretation</a:t>
            </a:r>
            <a:r>
              <a:rPr lang="en-GB" dirty="0"/>
              <a:t> of the divergence of X from Y is the </a:t>
            </a:r>
            <a:r>
              <a:rPr lang="en-GB" dirty="0">
                <a:hlinkClick r:id="rId4" tooltip="Expected value"/>
              </a:rPr>
              <a:t>expected</a:t>
            </a:r>
            <a:r>
              <a:rPr lang="en-GB" dirty="0"/>
              <a:t> excess </a:t>
            </a:r>
            <a:r>
              <a:rPr lang="en-GB" dirty="0">
                <a:hlinkClick r:id="rId5" tooltip="Surprisal"/>
              </a:rPr>
              <a:t>surprise</a:t>
            </a:r>
            <a:r>
              <a:rPr lang="en-GB" dirty="0"/>
              <a:t> from using </a:t>
            </a:r>
            <a:r>
              <a:rPr lang="en-GB" i="1" dirty="0"/>
              <a:t>Y</a:t>
            </a:r>
            <a:r>
              <a:rPr lang="en-GB" dirty="0"/>
              <a:t> as a model when the actual distribution is </a:t>
            </a:r>
            <a:r>
              <a:rPr lang="en-GB" i="1" dirty="0"/>
              <a:t>X</a:t>
            </a:r>
            <a:r>
              <a:rPr lang="en-GB" dirty="0"/>
              <a:t>.”</a:t>
            </a:r>
            <a:endParaRPr lang="en-GB"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0" dirty="0"/>
              <a:t>Wasserstein distance is also called the “earth mover distance” and for univariate data can be considered as the difference in area between the two CDFs</a:t>
            </a:r>
          </a:p>
          <a:p>
            <a:endParaRPr lang="en-GB" dirty="0"/>
          </a:p>
        </p:txBody>
      </p:sp>
      <p:sp>
        <p:nvSpPr>
          <p:cNvPr id="4" name="Slide Number Placeholder 3"/>
          <p:cNvSpPr>
            <a:spLocks noGrp="1"/>
          </p:cNvSpPr>
          <p:nvPr>
            <p:ph type="sldNum" sz="quarter" idx="5"/>
          </p:nvPr>
        </p:nvSpPr>
        <p:spPr/>
        <p:txBody>
          <a:bodyPr/>
          <a:lstStyle/>
          <a:p>
            <a:fld id="{256AE7D0-3DF3-4127-8202-6081F850489D}" type="slidenum">
              <a:rPr lang="en-GB" smtClean="0"/>
              <a:t>16</a:t>
            </a:fld>
            <a:endParaRPr lang="en-GB"/>
          </a:p>
        </p:txBody>
      </p:sp>
    </p:spTree>
    <p:extLst>
      <p:ext uri="{BB962C8B-B14F-4D97-AF65-F5344CB8AC3E}">
        <p14:creationId xmlns:p14="http://schemas.microsoft.com/office/powerpoint/2010/main" val="33451190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Often, rather than compare the synthetic data to the observed data directly, we want to use summary statistics to reduce the dimensionality of the output space, improving efficiency.</a:t>
            </a:r>
          </a:p>
          <a:p>
            <a:endParaRPr lang="en-GB" dirty="0"/>
          </a:p>
        </p:txBody>
      </p:sp>
      <p:sp>
        <p:nvSpPr>
          <p:cNvPr id="4" name="Slide Number Placeholder 3"/>
          <p:cNvSpPr>
            <a:spLocks noGrp="1"/>
          </p:cNvSpPr>
          <p:nvPr>
            <p:ph type="sldNum" sz="quarter" idx="5"/>
          </p:nvPr>
        </p:nvSpPr>
        <p:spPr/>
        <p:txBody>
          <a:bodyPr/>
          <a:lstStyle/>
          <a:p>
            <a:fld id="{256AE7D0-3DF3-4127-8202-6081F850489D}" type="slidenum">
              <a:rPr lang="en-GB" smtClean="0"/>
              <a:t>19</a:t>
            </a:fld>
            <a:endParaRPr lang="en-GB"/>
          </a:p>
        </p:txBody>
      </p:sp>
    </p:spTree>
    <p:extLst>
      <p:ext uri="{BB962C8B-B14F-4D97-AF65-F5344CB8AC3E}">
        <p14:creationId xmlns:p14="http://schemas.microsoft.com/office/powerpoint/2010/main" val="35948164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56AE7D0-3DF3-4127-8202-6081F850489D}" type="slidenum">
              <a:rPr lang="en-GB" smtClean="0"/>
              <a:t>20</a:t>
            </a:fld>
            <a:endParaRPr lang="en-GB"/>
          </a:p>
        </p:txBody>
      </p:sp>
    </p:spTree>
    <p:extLst>
      <p:ext uri="{BB962C8B-B14F-4D97-AF65-F5344CB8AC3E}">
        <p14:creationId xmlns:p14="http://schemas.microsoft.com/office/powerpoint/2010/main" val="22168357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MCMC ABC – random walk using position of current proposal to generate next proposal using a Metropolis-Hastings rejection step</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Sequential Monte Carlo ABC – sequence of (decreasing) tolerances. Construct intermediate posterior for </a:t>
                </a:r>
                <a14:m>
                  <m:oMath xmlns:m="http://schemas.openxmlformats.org/officeDocument/2006/math">
                    <m:sSub>
                      <m:sSubPr>
                        <m:ctrlPr>
                          <a:rPr lang="en-GB" i="1" smtClean="0">
                            <a:latin typeface="Cambria Math" panose="02040503050406030204" pitchFamily="18" charset="0"/>
                          </a:rPr>
                        </m:ctrlPr>
                      </m:sSubPr>
                      <m:e>
                        <m:r>
                          <a:rPr lang="en-GB" i="1" smtClean="0">
                            <a:latin typeface="Cambria Math" panose="02040503050406030204" pitchFamily="18" charset="0"/>
                            <a:ea typeface="Cambria Math" panose="02040503050406030204" pitchFamily="18" charset="0"/>
                          </a:rPr>
                          <m:t>𝜖</m:t>
                        </m:r>
                      </m:e>
                      <m:sub>
                        <m:r>
                          <a:rPr lang="en-GB" b="0" i="1" smtClean="0">
                            <a:latin typeface="Cambria Math" panose="02040503050406030204" pitchFamily="18" charset="0"/>
                          </a:rPr>
                          <m:t>1</m:t>
                        </m:r>
                      </m:sub>
                    </m:sSub>
                  </m:oMath>
                </a14:m>
                <a:r>
                  <a:rPr lang="en-GB" dirty="0"/>
                  <a:t> + calculate</a:t>
                </a:r>
                <a:r>
                  <a:rPr lang="en-GB" baseline="0" dirty="0"/>
                  <a:t> a weight for each accepted particle</a:t>
                </a:r>
                <a:r>
                  <a:rPr lang="en-GB" dirty="0"/>
                  <a:t>.</a:t>
                </a:r>
                <a:r>
                  <a:rPr lang="en-GB" baseline="0" dirty="0"/>
                  <a:t> Sample</a:t>
                </a:r>
                <a:r>
                  <a:rPr lang="en-GB" dirty="0"/>
                  <a:t> the intermediate posterior according to weights</a:t>
                </a:r>
                <a:r>
                  <a:rPr lang="en-GB" baseline="0" dirty="0"/>
                  <a:t> +</a:t>
                </a:r>
                <a:r>
                  <a:rPr lang="en-GB" dirty="0"/>
                  <a:t> generate a new proposal</a:t>
                </a:r>
                <a:r>
                  <a:rPr lang="en-GB" baseline="0" dirty="0"/>
                  <a:t> according to a perturbation kernel and accept with tolerance </a:t>
                </a:r>
                <a14:m>
                  <m:oMath xmlns:m="http://schemas.openxmlformats.org/officeDocument/2006/math">
                    <m:sSub>
                      <m:sSubPr>
                        <m:ctrlPr>
                          <a:rPr lang="en-GB" i="1" baseline="0" smtClean="0">
                            <a:latin typeface="Cambria Math" panose="02040503050406030204" pitchFamily="18" charset="0"/>
                          </a:rPr>
                        </m:ctrlPr>
                      </m:sSubPr>
                      <m:e>
                        <m:r>
                          <a:rPr lang="en-GB" i="1" baseline="0" smtClean="0">
                            <a:latin typeface="Cambria Math" panose="02040503050406030204" pitchFamily="18" charset="0"/>
                            <a:ea typeface="Cambria Math" panose="02040503050406030204" pitchFamily="18" charset="0"/>
                          </a:rPr>
                          <m:t>𝜖</m:t>
                        </m:r>
                      </m:e>
                      <m:sub>
                        <m:r>
                          <a:rPr lang="en-GB" b="0" i="1" baseline="0" smtClean="0">
                            <a:latin typeface="Cambria Math" panose="02040503050406030204" pitchFamily="18" charset="0"/>
                          </a:rPr>
                          <m:t>2</m:t>
                        </m:r>
                      </m:sub>
                    </m:sSub>
                  </m:oMath>
                </a14:m>
                <a:r>
                  <a:rPr lang="en-GB" dirty="0"/>
                  <a:t>. Repeat until final tolerance </a:t>
                </a:r>
                <a14:m>
                  <m:oMath xmlns:m="http://schemas.openxmlformats.org/officeDocument/2006/math">
                    <m:sSub>
                      <m:sSubPr>
                        <m:ctrlPr>
                          <a:rPr lang="en-GB" i="1" smtClean="0">
                            <a:latin typeface="Cambria Math" panose="02040503050406030204" pitchFamily="18" charset="0"/>
                          </a:rPr>
                        </m:ctrlPr>
                      </m:sSubPr>
                      <m:e>
                        <m:r>
                          <a:rPr lang="en-GB" i="1" smtClean="0">
                            <a:latin typeface="Cambria Math" panose="02040503050406030204" pitchFamily="18" charset="0"/>
                            <a:ea typeface="Cambria Math" panose="02040503050406030204" pitchFamily="18" charset="0"/>
                          </a:rPr>
                          <m:t>𝜖</m:t>
                        </m:r>
                      </m:e>
                      <m:sub>
                        <m:r>
                          <a:rPr lang="en-GB" b="0" i="1" smtClean="0">
                            <a:latin typeface="Cambria Math" panose="02040503050406030204" pitchFamily="18" charset="0"/>
                            <a:ea typeface="Cambria Math" panose="02040503050406030204" pitchFamily="18" charset="0"/>
                          </a:rPr>
                          <m:t>𝑇</m:t>
                        </m:r>
                      </m:sub>
                    </m:sSub>
                  </m:oMath>
                </a14:m>
                <a:r>
                  <a:rPr lang="en-GB"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Population Monte Carlo ABC – Similar to SMC, but </a:t>
                </a:r>
                <a:r>
                  <a:rPr lang="en-GB" sz="1200" kern="1200" dirty="0">
                    <a:solidFill>
                      <a:schemeClr val="tx1"/>
                    </a:solidFill>
                    <a:effectLst/>
                    <a:latin typeface="+mn-lt"/>
                    <a:ea typeface="+mn-ea"/>
                    <a:cs typeface="+mn-cs"/>
                  </a:rPr>
                  <a:t>PMC uses importance sampling weights for pruning the sample instead of accepting or rejecting a given particle, so every step of the process yields samples from the posterior. E.g. Sample from proposal distribution on parameter space. Accept only "close" parameters. Reduce tolerance. New proposal distribution. Adjust the sampled proportions by multiplying by weight = </a:t>
                </a:r>
                <a:r>
                  <a:rPr lang="el-GR" sz="1200" kern="1200" dirty="0">
                    <a:solidFill>
                      <a:schemeClr val="tx1"/>
                    </a:solidFill>
                    <a:effectLst/>
                    <a:latin typeface="+mn-lt"/>
                    <a:ea typeface="+mn-ea"/>
                    <a:cs typeface="+mn-cs"/>
                  </a:rPr>
                  <a:t>π/</a:t>
                </a:r>
                <a:r>
                  <a:rPr lang="en-GB" sz="1200" kern="1200" dirty="0">
                    <a:solidFill>
                      <a:schemeClr val="tx1"/>
                    </a:solidFill>
                    <a:effectLst/>
                    <a:latin typeface="+mn-lt"/>
                    <a:ea typeface="+mn-ea"/>
                    <a:cs typeface="+mn-cs"/>
                  </a:rPr>
                  <a:t>g to account for the fact we’re sampling from the proposal distribution rather than the prior. Samples more from high density regions of the posterior.</a:t>
                </a: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SMC and PMC are iterated importance samplers.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MCMC ABC – random walk using position of current proposal to generate next proposal using a Metropolis-Hastings rejection step</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Sequential Monte Carlo ABC – sequence of (decreasing) tolerances. Construct intermediate posterior for </a:t>
                </a:r>
                <a:r>
                  <a:rPr lang="en-GB" i="0">
                    <a:latin typeface="Cambria Math" panose="02040503050406030204" pitchFamily="18" charset="0"/>
                    <a:ea typeface="Cambria Math" panose="02040503050406030204" pitchFamily="18" charset="0"/>
                  </a:rPr>
                  <a:t>𝜖_</a:t>
                </a:r>
                <a:r>
                  <a:rPr lang="en-GB" b="0" i="0">
                    <a:latin typeface="Cambria Math" panose="02040503050406030204" pitchFamily="18" charset="0"/>
                  </a:rPr>
                  <a:t>1</a:t>
                </a:r>
                <a:r>
                  <a:rPr lang="en-GB" dirty="0"/>
                  <a:t> + calculate</a:t>
                </a:r>
                <a:r>
                  <a:rPr lang="en-GB" baseline="0" dirty="0"/>
                  <a:t> a weight for each accepted particle</a:t>
                </a:r>
                <a:r>
                  <a:rPr lang="en-GB" dirty="0"/>
                  <a:t>.</a:t>
                </a:r>
                <a:r>
                  <a:rPr lang="en-GB" baseline="0" dirty="0"/>
                  <a:t> Sample</a:t>
                </a:r>
                <a:r>
                  <a:rPr lang="en-GB" dirty="0"/>
                  <a:t> the intermediate posterior according to weights</a:t>
                </a:r>
                <a:r>
                  <a:rPr lang="en-GB" baseline="0" dirty="0"/>
                  <a:t> +</a:t>
                </a:r>
                <a:r>
                  <a:rPr lang="en-GB" dirty="0"/>
                  <a:t> generate a new proposal</a:t>
                </a:r>
                <a:r>
                  <a:rPr lang="en-GB" baseline="0" dirty="0"/>
                  <a:t> according to a perturbation kernel and accept with tolerance </a:t>
                </a:r>
                <a:r>
                  <a:rPr lang="en-GB" i="0" baseline="0">
                    <a:latin typeface="Cambria Math" panose="02040503050406030204" pitchFamily="18" charset="0"/>
                    <a:ea typeface="Cambria Math" panose="02040503050406030204" pitchFamily="18" charset="0"/>
                  </a:rPr>
                  <a:t>𝜖_</a:t>
                </a:r>
                <a:r>
                  <a:rPr lang="en-GB" b="0" i="0" baseline="0">
                    <a:latin typeface="Cambria Math" panose="02040503050406030204" pitchFamily="18" charset="0"/>
                  </a:rPr>
                  <a:t>2</a:t>
                </a:r>
                <a:r>
                  <a:rPr lang="en-GB" dirty="0"/>
                  <a:t>. Repeat until final tolerance </a:t>
                </a:r>
                <a:r>
                  <a:rPr lang="en-GB" i="0">
                    <a:latin typeface="Cambria Math" panose="02040503050406030204" pitchFamily="18" charset="0"/>
                    <a:ea typeface="Cambria Math" panose="02040503050406030204" pitchFamily="18" charset="0"/>
                  </a:rPr>
                  <a:t>𝜖_</a:t>
                </a:r>
                <a:r>
                  <a:rPr lang="en-GB" b="0" i="0">
                    <a:latin typeface="Cambria Math" panose="02040503050406030204" pitchFamily="18" charset="0"/>
                    <a:ea typeface="Cambria Math" panose="02040503050406030204" pitchFamily="18" charset="0"/>
                  </a:rPr>
                  <a:t>𝑇</a:t>
                </a:r>
                <a:r>
                  <a:rPr lang="en-GB"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Population Monte Carlo ABC – Similar to SMC, but </a:t>
                </a:r>
                <a:r>
                  <a:rPr lang="en-GB" sz="1200" kern="1200" dirty="0">
                    <a:solidFill>
                      <a:schemeClr val="tx1"/>
                    </a:solidFill>
                    <a:effectLst/>
                    <a:latin typeface="+mn-lt"/>
                    <a:ea typeface="+mn-ea"/>
                    <a:cs typeface="+mn-cs"/>
                  </a:rPr>
                  <a:t>PMC uses importance sampling weights for pruning the sample instead of accepting or rejecting a given particle, so every step of the process yields samples from the posterior. E.g. Sample from proposal distribution on parameter space. Accept only "close" parameters. Reduce tolerance. New proposal distribution. Adjust the sampled proportions by multiplying by weight = </a:t>
                </a:r>
                <a:r>
                  <a:rPr lang="el-GR" sz="1200" kern="1200" dirty="0">
                    <a:solidFill>
                      <a:schemeClr val="tx1"/>
                    </a:solidFill>
                    <a:effectLst/>
                    <a:latin typeface="+mn-lt"/>
                    <a:ea typeface="+mn-ea"/>
                    <a:cs typeface="+mn-cs"/>
                  </a:rPr>
                  <a:t>π/</a:t>
                </a:r>
                <a:r>
                  <a:rPr lang="en-GB" sz="1200" kern="1200" dirty="0">
                    <a:solidFill>
                      <a:schemeClr val="tx1"/>
                    </a:solidFill>
                    <a:effectLst/>
                    <a:latin typeface="+mn-lt"/>
                    <a:ea typeface="+mn-ea"/>
                    <a:cs typeface="+mn-cs"/>
                  </a:rPr>
                  <a:t>g to account for the fact we’re sampling from the proposal distribution rather than the prior. Samples more from high density regions of the posterior.</a:t>
                </a: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SMC and PMC are iterated importance samplers.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mc:Fallback>
      </mc:AlternateContent>
      <p:sp>
        <p:nvSpPr>
          <p:cNvPr id="4" name="Slide Number Placeholder 3"/>
          <p:cNvSpPr>
            <a:spLocks noGrp="1"/>
          </p:cNvSpPr>
          <p:nvPr>
            <p:ph type="sldNum" sz="quarter" idx="5"/>
          </p:nvPr>
        </p:nvSpPr>
        <p:spPr/>
        <p:txBody>
          <a:bodyPr/>
          <a:lstStyle/>
          <a:p>
            <a:fld id="{256AE7D0-3DF3-4127-8202-6081F850489D}" type="slidenum">
              <a:rPr lang="en-GB" smtClean="0"/>
              <a:t>21</a:t>
            </a:fld>
            <a:endParaRPr lang="en-GB"/>
          </a:p>
        </p:txBody>
      </p:sp>
    </p:spTree>
    <p:extLst>
      <p:ext uri="{BB962C8B-B14F-4D97-AF65-F5344CB8AC3E}">
        <p14:creationId xmlns:p14="http://schemas.microsoft.com/office/powerpoint/2010/main" val="5122528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bg1"/>
        </a:solidFill>
        <a:effectLst/>
      </p:bgPr>
    </p:bg>
    <p:spTree>
      <p:nvGrpSpPr>
        <p:cNvPr id="1" name=""/>
        <p:cNvGrpSpPr/>
        <p:nvPr/>
      </p:nvGrpSpPr>
      <p:grpSpPr>
        <a:xfrm>
          <a:off x="0" y="0"/>
          <a:ext cx="0" cy="0"/>
          <a:chOff x="0" y="0"/>
          <a:chExt cx="0" cy="0"/>
        </a:xfrm>
      </p:grpSpPr>
      <p:grpSp>
        <p:nvGrpSpPr>
          <p:cNvPr id="23" name="Group 4">
            <a:extLst>
              <a:ext uri="{FF2B5EF4-FFF2-40B4-BE49-F238E27FC236}">
                <a16:creationId xmlns:a16="http://schemas.microsoft.com/office/drawing/2014/main" id="{0C35C447-372A-2538-9C02-9DA22221296C}"/>
              </a:ext>
            </a:extLst>
          </p:cNvPr>
          <p:cNvGrpSpPr>
            <a:grpSpLocks noChangeAspect="1"/>
          </p:cNvGrpSpPr>
          <p:nvPr userDrawn="1"/>
        </p:nvGrpSpPr>
        <p:grpSpPr bwMode="auto">
          <a:xfrm>
            <a:off x="330271" y="327819"/>
            <a:ext cx="3972600" cy="438124"/>
            <a:chOff x="0" y="3473"/>
            <a:chExt cx="15360" cy="1694"/>
          </a:xfrm>
          <a:solidFill>
            <a:schemeClr val="accent1"/>
          </a:solidFill>
        </p:grpSpPr>
        <p:sp>
          <p:nvSpPr>
            <p:cNvPr id="24" name="Freeform 5">
              <a:extLst>
                <a:ext uri="{FF2B5EF4-FFF2-40B4-BE49-F238E27FC236}">
                  <a16:creationId xmlns:a16="http://schemas.microsoft.com/office/drawing/2014/main" id="{CFF1AFD2-F993-B30A-2282-C04F1F65AF00}"/>
                </a:ext>
              </a:extLst>
            </p:cNvPr>
            <p:cNvSpPr>
              <a:spLocks/>
            </p:cNvSpPr>
            <p:nvPr userDrawn="1"/>
          </p:nvSpPr>
          <p:spPr bwMode="auto">
            <a:xfrm>
              <a:off x="14261" y="3473"/>
              <a:ext cx="1099" cy="1694"/>
            </a:xfrm>
            <a:custGeom>
              <a:avLst/>
              <a:gdLst>
                <a:gd name="T0" fmla="*/ 0 w 1099"/>
                <a:gd name="T1" fmla="*/ 0 h 1694"/>
                <a:gd name="T2" fmla="*/ 0 w 1099"/>
                <a:gd name="T3" fmla="*/ 1694 h 1694"/>
                <a:gd name="T4" fmla="*/ 1099 w 1099"/>
                <a:gd name="T5" fmla="*/ 1694 h 1694"/>
                <a:gd name="T6" fmla="*/ 1099 w 1099"/>
                <a:gd name="T7" fmla="*/ 1397 h 1694"/>
                <a:gd name="T8" fmla="*/ 319 w 1099"/>
                <a:gd name="T9" fmla="*/ 1397 h 1694"/>
                <a:gd name="T10" fmla="*/ 319 w 1099"/>
                <a:gd name="T11" fmla="*/ 0 h 1694"/>
                <a:gd name="T12" fmla="*/ 0 w 1099"/>
                <a:gd name="T13" fmla="*/ 0 h 1694"/>
              </a:gdLst>
              <a:ahLst/>
              <a:cxnLst>
                <a:cxn ang="0">
                  <a:pos x="T0" y="T1"/>
                </a:cxn>
                <a:cxn ang="0">
                  <a:pos x="T2" y="T3"/>
                </a:cxn>
                <a:cxn ang="0">
                  <a:pos x="T4" y="T5"/>
                </a:cxn>
                <a:cxn ang="0">
                  <a:pos x="T6" y="T7"/>
                </a:cxn>
                <a:cxn ang="0">
                  <a:pos x="T8" y="T9"/>
                </a:cxn>
                <a:cxn ang="0">
                  <a:pos x="T10" y="T11"/>
                </a:cxn>
                <a:cxn ang="0">
                  <a:pos x="T12" y="T13"/>
                </a:cxn>
              </a:cxnLst>
              <a:rect l="0" t="0" r="r" b="b"/>
              <a:pathLst>
                <a:path w="1099" h="1694">
                  <a:moveTo>
                    <a:pt x="0" y="0"/>
                  </a:moveTo>
                  <a:lnTo>
                    <a:pt x="0" y="1694"/>
                  </a:lnTo>
                  <a:lnTo>
                    <a:pt x="1099" y="1694"/>
                  </a:lnTo>
                  <a:lnTo>
                    <a:pt x="1099" y="1397"/>
                  </a:lnTo>
                  <a:lnTo>
                    <a:pt x="319" y="1397"/>
                  </a:lnTo>
                  <a:lnTo>
                    <a:pt x="319"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5" name="Freeform 6">
              <a:extLst>
                <a:ext uri="{FF2B5EF4-FFF2-40B4-BE49-F238E27FC236}">
                  <a16:creationId xmlns:a16="http://schemas.microsoft.com/office/drawing/2014/main" id="{2F13F474-91EA-0185-733B-62682BD9F6E9}"/>
                </a:ext>
              </a:extLst>
            </p:cNvPr>
            <p:cNvSpPr>
              <a:spLocks noEditPoints="1"/>
            </p:cNvSpPr>
            <p:nvPr userDrawn="1"/>
          </p:nvSpPr>
          <p:spPr bwMode="auto">
            <a:xfrm>
              <a:off x="12002" y="3473"/>
              <a:ext cx="1535" cy="1694"/>
            </a:xfrm>
            <a:custGeom>
              <a:avLst/>
              <a:gdLst>
                <a:gd name="T0" fmla="*/ 556 w 1535"/>
                <a:gd name="T1" fmla="*/ 0 h 1694"/>
                <a:gd name="T2" fmla="*/ 0 w 1535"/>
                <a:gd name="T3" fmla="*/ 1694 h 1694"/>
                <a:gd name="T4" fmla="*/ 337 w 1535"/>
                <a:gd name="T5" fmla="*/ 1694 h 1694"/>
                <a:gd name="T6" fmla="*/ 453 w 1535"/>
                <a:gd name="T7" fmla="*/ 1321 h 1694"/>
                <a:gd name="T8" fmla="*/ 1083 w 1535"/>
                <a:gd name="T9" fmla="*/ 1321 h 1694"/>
                <a:gd name="T10" fmla="*/ 1197 w 1535"/>
                <a:gd name="T11" fmla="*/ 1694 h 1694"/>
                <a:gd name="T12" fmla="*/ 1535 w 1535"/>
                <a:gd name="T13" fmla="*/ 1694 h 1694"/>
                <a:gd name="T14" fmla="*/ 978 w 1535"/>
                <a:gd name="T15" fmla="*/ 0 h 1694"/>
                <a:gd name="T16" fmla="*/ 556 w 1535"/>
                <a:gd name="T17" fmla="*/ 0 h 1694"/>
                <a:gd name="T18" fmla="*/ 768 w 1535"/>
                <a:gd name="T19" fmla="*/ 301 h 1694"/>
                <a:gd name="T20" fmla="*/ 998 w 1535"/>
                <a:gd name="T21" fmla="*/ 1048 h 1694"/>
                <a:gd name="T22" fmla="*/ 536 w 1535"/>
                <a:gd name="T23" fmla="*/ 1048 h 1694"/>
                <a:gd name="T24" fmla="*/ 768 w 1535"/>
                <a:gd name="T25" fmla="*/ 301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35" h="1694">
                  <a:moveTo>
                    <a:pt x="556" y="0"/>
                  </a:moveTo>
                  <a:lnTo>
                    <a:pt x="0" y="1694"/>
                  </a:lnTo>
                  <a:lnTo>
                    <a:pt x="337" y="1694"/>
                  </a:lnTo>
                  <a:lnTo>
                    <a:pt x="453" y="1321"/>
                  </a:lnTo>
                  <a:lnTo>
                    <a:pt x="1083" y="1321"/>
                  </a:lnTo>
                  <a:lnTo>
                    <a:pt x="1197" y="1694"/>
                  </a:lnTo>
                  <a:lnTo>
                    <a:pt x="1535" y="1694"/>
                  </a:lnTo>
                  <a:lnTo>
                    <a:pt x="978" y="0"/>
                  </a:lnTo>
                  <a:lnTo>
                    <a:pt x="556" y="0"/>
                  </a:lnTo>
                  <a:close/>
                  <a:moveTo>
                    <a:pt x="768" y="301"/>
                  </a:moveTo>
                  <a:lnTo>
                    <a:pt x="998" y="1048"/>
                  </a:lnTo>
                  <a:lnTo>
                    <a:pt x="536" y="1048"/>
                  </a:lnTo>
                  <a:lnTo>
                    <a:pt x="768" y="3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6" name="Freeform 7">
              <a:extLst>
                <a:ext uri="{FF2B5EF4-FFF2-40B4-BE49-F238E27FC236}">
                  <a16:creationId xmlns:a16="http://schemas.microsoft.com/office/drawing/2014/main" id="{87072C05-B626-BAF9-5316-96EAB02420F0}"/>
                </a:ext>
              </a:extLst>
            </p:cNvPr>
            <p:cNvSpPr>
              <a:spLocks/>
            </p:cNvSpPr>
            <p:nvPr userDrawn="1"/>
          </p:nvSpPr>
          <p:spPr bwMode="auto">
            <a:xfrm>
              <a:off x="10250" y="3473"/>
              <a:ext cx="1113" cy="1694"/>
            </a:xfrm>
            <a:custGeom>
              <a:avLst/>
              <a:gdLst>
                <a:gd name="T0" fmla="*/ 0 w 1113"/>
                <a:gd name="T1" fmla="*/ 0 h 1694"/>
                <a:gd name="T2" fmla="*/ 0 w 1113"/>
                <a:gd name="T3" fmla="*/ 297 h 1694"/>
                <a:gd name="T4" fmla="*/ 396 w 1113"/>
                <a:gd name="T5" fmla="*/ 297 h 1694"/>
                <a:gd name="T6" fmla="*/ 396 w 1113"/>
                <a:gd name="T7" fmla="*/ 1397 h 1694"/>
                <a:gd name="T8" fmla="*/ 0 w 1113"/>
                <a:gd name="T9" fmla="*/ 1397 h 1694"/>
                <a:gd name="T10" fmla="*/ 0 w 1113"/>
                <a:gd name="T11" fmla="*/ 1694 h 1694"/>
                <a:gd name="T12" fmla="*/ 1113 w 1113"/>
                <a:gd name="T13" fmla="*/ 1694 h 1694"/>
                <a:gd name="T14" fmla="*/ 1113 w 1113"/>
                <a:gd name="T15" fmla="*/ 1397 h 1694"/>
                <a:gd name="T16" fmla="*/ 716 w 1113"/>
                <a:gd name="T17" fmla="*/ 1397 h 1694"/>
                <a:gd name="T18" fmla="*/ 716 w 1113"/>
                <a:gd name="T19" fmla="*/ 297 h 1694"/>
                <a:gd name="T20" fmla="*/ 1113 w 1113"/>
                <a:gd name="T21" fmla="*/ 297 h 1694"/>
                <a:gd name="T22" fmla="*/ 1113 w 1113"/>
                <a:gd name="T23" fmla="*/ 0 h 1694"/>
                <a:gd name="T24" fmla="*/ 0 w 1113"/>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13" h="1694">
                  <a:moveTo>
                    <a:pt x="0" y="0"/>
                  </a:moveTo>
                  <a:lnTo>
                    <a:pt x="0" y="297"/>
                  </a:lnTo>
                  <a:lnTo>
                    <a:pt x="396" y="297"/>
                  </a:lnTo>
                  <a:lnTo>
                    <a:pt x="396" y="1397"/>
                  </a:lnTo>
                  <a:lnTo>
                    <a:pt x="0" y="1397"/>
                  </a:lnTo>
                  <a:lnTo>
                    <a:pt x="0" y="1694"/>
                  </a:lnTo>
                  <a:lnTo>
                    <a:pt x="1113" y="1694"/>
                  </a:lnTo>
                  <a:lnTo>
                    <a:pt x="1113" y="1397"/>
                  </a:lnTo>
                  <a:lnTo>
                    <a:pt x="716" y="1397"/>
                  </a:lnTo>
                  <a:lnTo>
                    <a:pt x="716" y="297"/>
                  </a:lnTo>
                  <a:lnTo>
                    <a:pt x="1113" y="297"/>
                  </a:lnTo>
                  <a:lnTo>
                    <a:pt x="1113"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7" name="Freeform 8">
              <a:extLst>
                <a:ext uri="{FF2B5EF4-FFF2-40B4-BE49-F238E27FC236}">
                  <a16:creationId xmlns:a16="http://schemas.microsoft.com/office/drawing/2014/main" id="{AC6EA6C6-1057-DAC8-2609-B6EB51B72376}"/>
                </a:ext>
              </a:extLst>
            </p:cNvPr>
            <p:cNvSpPr>
              <a:spLocks noEditPoints="1"/>
            </p:cNvSpPr>
            <p:nvPr userDrawn="1"/>
          </p:nvSpPr>
          <p:spPr bwMode="auto">
            <a:xfrm>
              <a:off x="8263" y="3473"/>
              <a:ext cx="1317" cy="1694"/>
            </a:xfrm>
            <a:custGeom>
              <a:avLst/>
              <a:gdLst>
                <a:gd name="T0" fmla="*/ 884 w 932"/>
                <a:gd name="T1" fmla="*/ 372 h 1199"/>
                <a:gd name="T2" fmla="*/ 442 w 932"/>
                <a:gd name="T3" fmla="*/ 0 h 1199"/>
                <a:gd name="T4" fmla="*/ 0 w 932"/>
                <a:gd name="T5" fmla="*/ 0 h 1199"/>
                <a:gd name="T6" fmla="*/ 0 w 932"/>
                <a:gd name="T7" fmla="*/ 1199 h 1199"/>
                <a:gd name="T8" fmla="*/ 227 w 932"/>
                <a:gd name="T9" fmla="*/ 1199 h 1199"/>
                <a:gd name="T10" fmla="*/ 227 w 932"/>
                <a:gd name="T11" fmla="*/ 755 h 1199"/>
                <a:gd name="T12" fmla="*/ 418 w 932"/>
                <a:gd name="T13" fmla="*/ 755 h 1199"/>
                <a:gd name="T14" fmla="*/ 450 w 932"/>
                <a:gd name="T15" fmla="*/ 755 h 1199"/>
                <a:gd name="T16" fmla="*/ 681 w 932"/>
                <a:gd name="T17" fmla="*/ 1199 h 1199"/>
                <a:gd name="T18" fmla="*/ 932 w 932"/>
                <a:gd name="T19" fmla="*/ 1199 h 1199"/>
                <a:gd name="T20" fmla="*/ 676 w 932"/>
                <a:gd name="T21" fmla="*/ 707 h 1199"/>
                <a:gd name="T22" fmla="*/ 884 w 932"/>
                <a:gd name="T23" fmla="*/ 372 h 1199"/>
                <a:gd name="T24" fmla="*/ 645 w 932"/>
                <a:gd name="T25" fmla="*/ 372 h 1199"/>
                <a:gd name="T26" fmla="*/ 418 w 932"/>
                <a:gd name="T27" fmla="*/ 562 h 1199"/>
                <a:gd name="T28" fmla="*/ 227 w 932"/>
                <a:gd name="T29" fmla="*/ 562 h 1199"/>
                <a:gd name="T30" fmla="*/ 227 w 932"/>
                <a:gd name="T31" fmla="*/ 194 h 1199"/>
                <a:gd name="T32" fmla="*/ 418 w 932"/>
                <a:gd name="T33" fmla="*/ 194 h 1199"/>
                <a:gd name="T34" fmla="*/ 645 w 932"/>
                <a:gd name="T35" fmla="*/ 372 h 1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2" h="1199">
                  <a:moveTo>
                    <a:pt x="884" y="372"/>
                  </a:moveTo>
                  <a:cubicBezTo>
                    <a:pt x="884" y="92"/>
                    <a:pt x="693" y="0"/>
                    <a:pt x="442" y="0"/>
                  </a:cubicBezTo>
                  <a:cubicBezTo>
                    <a:pt x="0" y="0"/>
                    <a:pt x="0" y="0"/>
                    <a:pt x="0" y="0"/>
                  </a:cubicBezTo>
                  <a:cubicBezTo>
                    <a:pt x="0" y="1199"/>
                    <a:pt x="0" y="1199"/>
                    <a:pt x="0" y="1199"/>
                  </a:cubicBezTo>
                  <a:cubicBezTo>
                    <a:pt x="227" y="1199"/>
                    <a:pt x="227" y="1199"/>
                    <a:pt x="227" y="1199"/>
                  </a:cubicBezTo>
                  <a:cubicBezTo>
                    <a:pt x="227" y="755"/>
                    <a:pt x="227" y="755"/>
                    <a:pt x="227" y="755"/>
                  </a:cubicBezTo>
                  <a:cubicBezTo>
                    <a:pt x="418" y="755"/>
                    <a:pt x="418" y="755"/>
                    <a:pt x="418" y="755"/>
                  </a:cubicBezTo>
                  <a:cubicBezTo>
                    <a:pt x="429" y="755"/>
                    <a:pt x="439" y="755"/>
                    <a:pt x="450" y="755"/>
                  </a:cubicBezTo>
                  <a:cubicBezTo>
                    <a:pt x="681" y="1199"/>
                    <a:pt x="681" y="1199"/>
                    <a:pt x="681" y="1199"/>
                  </a:cubicBezTo>
                  <a:cubicBezTo>
                    <a:pt x="932" y="1199"/>
                    <a:pt x="932" y="1199"/>
                    <a:pt x="932" y="1199"/>
                  </a:cubicBezTo>
                  <a:cubicBezTo>
                    <a:pt x="676" y="707"/>
                    <a:pt x="676" y="707"/>
                    <a:pt x="676" y="707"/>
                  </a:cubicBezTo>
                  <a:cubicBezTo>
                    <a:pt x="801" y="652"/>
                    <a:pt x="884" y="545"/>
                    <a:pt x="884" y="372"/>
                  </a:cubicBezTo>
                  <a:moveTo>
                    <a:pt x="645" y="372"/>
                  </a:moveTo>
                  <a:cubicBezTo>
                    <a:pt x="645" y="516"/>
                    <a:pt x="562" y="562"/>
                    <a:pt x="418" y="562"/>
                  </a:cubicBezTo>
                  <a:cubicBezTo>
                    <a:pt x="227" y="562"/>
                    <a:pt x="227" y="562"/>
                    <a:pt x="227" y="562"/>
                  </a:cubicBezTo>
                  <a:cubicBezTo>
                    <a:pt x="227" y="194"/>
                    <a:pt x="227" y="194"/>
                    <a:pt x="227" y="194"/>
                  </a:cubicBezTo>
                  <a:cubicBezTo>
                    <a:pt x="418" y="194"/>
                    <a:pt x="418" y="194"/>
                    <a:pt x="418" y="194"/>
                  </a:cubicBezTo>
                  <a:cubicBezTo>
                    <a:pt x="574" y="194"/>
                    <a:pt x="645" y="252"/>
                    <a:pt x="645" y="37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8" name="Freeform 9">
              <a:extLst>
                <a:ext uri="{FF2B5EF4-FFF2-40B4-BE49-F238E27FC236}">
                  <a16:creationId xmlns:a16="http://schemas.microsoft.com/office/drawing/2014/main" id="{4E258757-AB3A-DE10-FDFE-35B9588E9C3E}"/>
                </a:ext>
              </a:extLst>
            </p:cNvPr>
            <p:cNvSpPr>
              <a:spLocks/>
            </p:cNvSpPr>
            <p:nvPr userDrawn="1"/>
          </p:nvSpPr>
          <p:spPr bwMode="auto">
            <a:xfrm>
              <a:off x="6369" y="3473"/>
              <a:ext cx="1098" cy="1694"/>
            </a:xfrm>
            <a:custGeom>
              <a:avLst/>
              <a:gdLst>
                <a:gd name="T0" fmla="*/ 0 w 1098"/>
                <a:gd name="T1" fmla="*/ 0 h 1694"/>
                <a:gd name="T2" fmla="*/ 0 w 1098"/>
                <a:gd name="T3" fmla="*/ 1694 h 1694"/>
                <a:gd name="T4" fmla="*/ 1098 w 1098"/>
                <a:gd name="T5" fmla="*/ 1694 h 1694"/>
                <a:gd name="T6" fmla="*/ 1098 w 1098"/>
                <a:gd name="T7" fmla="*/ 1397 h 1694"/>
                <a:gd name="T8" fmla="*/ 321 w 1098"/>
                <a:gd name="T9" fmla="*/ 1397 h 1694"/>
                <a:gd name="T10" fmla="*/ 321 w 1098"/>
                <a:gd name="T11" fmla="*/ 973 h 1694"/>
                <a:gd name="T12" fmla="*/ 1030 w 1098"/>
                <a:gd name="T13" fmla="*/ 973 h 1694"/>
                <a:gd name="T14" fmla="*/ 1030 w 1098"/>
                <a:gd name="T15" fmla="*/ 687 h 1694"/>
                <a:gd name="T16" fmla="*/ 321 w 1098"/>
                <a:gd name="T17" fmla="*/ 687 h 1694"/>
                <a:gd name="T18" fmla="*/ 321 w 1098"/>
                <a:gd name="T19" fmla="*/ 297 h 1694"/>
                <a:gd name="T20" fmla="*/ 1098 w 1098"/>
                <a:gd name="T21" fmla="*/ 297 h 1694"/>
                <a:gd name="T22" fmla="*/ 1098 w 1098"/>
                <a:gd name="T23" fmla="*/ 0 h 1694"/>
                <a:gd name="T24" fmla="*/ 0 w 1098"/>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8" h="1694">
                  <a:moveTo>
                    <a:pt x="0" y="0"/>
                  </a:moveTo>
                  <a:lnTo>
                    <a:pt x="0" y="1694"/>
                  </a:lnTo>
                  <a:lnTo>
                    <a:pt x="1098" y="1694"/>
                  </a:lnTo>
                  <a:lnTo>
                    <a:pt x="1098" y="1397"/>
                  </a:lnTo>
                  <a:lnTo>
                    <a:pt x="321" y="1397"/>
                  </a:lnTo>
                  <a:lnTo>
                    <a:pt x="321" y="973"/>
                  </a:lnTo>
                  <a:lnTo>
                    <a:pt x="1030" y="973"/>
                  </a:lnTo>
                  <a:lnTo>
                    <a:pt x="1030" y="687"/>
                  </a:lnTo>
                  <a:lnTo>
                    <a:pt x="321" y="687"/>
                  </a:lnTo>
                  <a:lnTo>
                    <a:pt x="321" y="297"/>
                  </a:lnTo>
                  <a:lnTo>
                    <a:pt x="1098" y="297"/>
                  </a:lnTo>
                  <a:lnTo>
                    <a:pt x="109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9" name="Freeform 10">
              <a:extLst>
                <a:ext uri="{FF2B5EF4-FFF2-40B4-BE49-F238E27FC236}">
                  <a16:creationId xmlns:a16="http://schemas.microsoft.com/office/drawing/2014/main" id="{74360D36-2B50-3114-9CB9-4BEE96BCCE6A}"/>
                </a:ext>
              </a:extLst>
            </p:cNvPr>
            <p:cNvSpPr>
              <a:spLocks noEditPoints="1"/>
            </p:cNvSpPr>
            <p:nvPr userDrawn="1"/>
          </p:nvSpPr>
          <p:spPr bwMode="auto">
            <a:xfrm>
              <a:off x="4481" y="3473"/>
              <a:ext cx="1215" cy="1694"/>
            </a:xfrm>
            <a:custGeom>
              <a:avLst/>
              <a:gdLst>
                <a:gd name="T0" fmla="*/ 406 w 860"/>
                <a:gd name="T1" fmla="*/ 791 h 1199"/>
                <a:gd name="T2" fmla="*/ 227 w 860"/>
                <a:gd name="T3" fmla="*/ 791 h 1199"/>
                <a:gd name="T4" fmla="*/ 227 w 860"/>
                <a:gd name="T5" fmla="*/ 1199 h 1199"/>
                <a:gd name="T6" fmla="*/ 0 w 860"/>
                <a:gd name="T7" fmla="*/ 1199 h 1199"/>
                <a:gd name="T8" fmla="*/ 0 w 860"/>
                <a:gd name="T9" fmla="*/ 0 h 1199"/>
                <a:gd name="T10" fmla="*/ 406 w 860"/>
                <a:gd name="T11" fmla="*/ 0 h 1199"/>
                <a:gd name="T12" fmla="*/ 860 w 860"/>
                <a:gd name="T13" fmla="*/ 396 h 1199"/>
                <a:gd name="T14" fmla="*/ 406 w 860"/>
                <a:gd name="T15" fmla="*/ 791 h 1199"/>
                <a:gd name="T16" fmla="*/ 394 w 860"/>
                <a:gd name="T17" fmla="*/ 194 h 1199"/>
                <a:gd name="T18" fmla="*/ 227 w 860"/>
                <a:gd name="T19" fmla="*/ 194 h 1199"/>
                <a:gd name="T20" fmla="*/ 227 w 860"/>
                <a:gd name="T21" fmla="*/ 598 h 1199"/>
                <a:gd name="T22" fmla="*/ 394 w 860"/>
                <a:gd name="T23" fmla="*/ 598 h 1199"/>
                <a:gd name="T24" fmla="*/ 621 w 860"/>
                <a:gd name="T25" fmla="*/ 396 h 1199"/>
                <a:gd name="T26" fmla="*/ 394 w 860"/>
                <a:gd name="T27" fmla="*/ 194 h 1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60" h="1199">
                  <a:moveTo>
                    <a:pt x="406" y="791"/>
                  </a:moveTo>
                  <a:cubicBezTo>
                    <a:pt x="227" y="791"/>
                    <a:pt x="227" y="791"/>
                    <a:pt x="227" y="791"/>
                  </a:cubicBezTo>
                  <a:cubicBezTo>
                    <a:pt x="227" y="1199"/>
                    <a:pt x="227" y="1199"/>
                    <a:pt x="227" y="1199"/>
                  </a:cubicBezTo>
                  <a:cubicBezTo>
                    <a:pt x="0" y="1199"/>
                    <a:pt x="0" y="1199"/>
                    <a:pt x="0" y="1199"/>
                  </a:cubicBezTo>
                  <a:cubicBezTo>
                    <a:pt x="0" y="0"/>
                    <a:pt x="0" y="0"/>
                    <a:pt x="0" y="0"/>
                  </a:cubicBezTo>
                  <a:cubicBezTo>
                    <a:pt x="406" y="0"/>
                    <a:pt x="406" y="0"/>
                    <a:pt x="406" y="0"/>
                  </a:cubicBezTo>
                  <a:cubicBezTo>
                    <a:pt x="661" y="0"/>
                    <a:pt x="860" y="116"/>
                    <a:pt x="860" y="396"/>
                  </a:cubicBezTo>
                  <a:cubicBezTo>
                    <a:pt x="860" y="671"/>
                    <a:pt x="659" y="791"/>
                    <a:pt x="406" y="791"/>
                  </a:cubicBezTo>
                  <a:moveTo>
                    <a:pt x="394" y="194"/>
                  </a:moveTo>
                  <a:cubicBezTo>
                    <a:pt x="227" y="194"/>
                    <a:pt x="227" y="194"/>
                    <a:pt x="227" y="194"/>
                  </a:cubicBezTo>
                  <a:cubicBezTo>
                    <a:pt x="227" y="598"/>
                    <a:pt x="227" y="598"/>
                    <a:pt x="227" y="598"/>
                  </a:cubicBezTo>
                  <a:cubicBezTo>
                    <a:pt x="394" y="598"/>
                    <a:pt x="394" y="598"/>
                    <a:pt x="394" y="598"/>
                  </a:cubicBezTo>
                  <a:cubicBezTo>
                    <a:pt x="525" y="598"/>
                    <a:pt x="621" y="534"/>
                    <a:pt x="621" y="396"/>
                  </a:cubicBezTo>
                  <a:cubicBezTo>
                    <a:pt x="621" y="252"/>
                    <a:pt x="525" y="194"/>
                    <a:pt x="394" y="19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30" name="Freeform 11">
              <a:extLst>
                <a:ext uri="{FF2B5EF4-FFF2-40B4-BE49-F238E27FC236}">
                  <a16:creationId xmlns:a16="http://schemas.microsoft.com/office/drawing/2014/main" id="{1B032D16-0F2B-1DEC-D92A-ACAF24C07B0A}"/>
                </a:ext>
              </a:extLst>
            </p:cNvPr>
            <p:cNvSpPr>
              <a:spLocks/>
            </p:cNvSpPr>
            <p:nvPr userDrawn="1"/>
          </p:nvSpPr>
          <p:spPr bwMode="auto">
            <a:xfrm>
              <a:off x="1945" y="3473"/>
              <a:ext cx="1720" cy="1694"/>
            </a:xfrm>
            <a:custGeom>
              <a:avLst/>
              <a:gdLst>
                <a:gd name="T0" fmla="*/ 1265 w 1720"/>
                <a:gd name="T1" fmla="*/ 0 h 1694"/>
                <a:gd name="T2" fmla="*/ 860 w 1720"/>
                <a:gd name="T3" fmla="*/ 996 h 1694"/>
                <a:gd name="T4" fmla="*/ 456 w 1720"/>
                <a:gd name="T5" fmla="*/ 0 h 1694"/>
                <a:gd name="T6" fmla="*/ 0 w 1720"/>
                <a:gd name="T7" fmla="*/ 0 h 1694"/>
                <a:gd name="T8" fmla="*/ 0 w 1720"/>
                <a:gd name="T9" fmla="*/ 1694 h 1694"/>
                <a:gd name="T10" fmla="*/ 303 w 1720"/>
                <a:gd name="T11" fmla="*/ 1694 h 1694"/>
                <a:gd name="T12" fmla="*/ 303 w 1720"/>
                <a:gd name="T13" fmla="*/ 428 h 1694"/>
                <a:gd name="T14" fmla="*/ 692 w 1720"/>
                <a:gd name="T15" fmla="*/ 1321 h 1694"/>
                <a:gd name="T16" fmla="*/ 709 w 1720"/>
                <a:gd name="T17" fmla="*/ 1321 h 1694"/>
                <a:gd name="T18" fmla="*/ 1012 w 1720"/>
                <a:gd name="T19" fmla="*/ 1321 h 1694"/>
                <a:gd name="T20" fmla="*/ 1029 w 1720"/>
                <a:gd name="T21" fmla="*/ 1321 h 1694"/>
                <a:gd name="T22" fmla="*/ 1416 w 1720"/>
                <a:gd name="T23" fmla="*/ 428 h 1694"/>
                <a:gd name="T24" fmla="*/ 1416 w 1720"/>
                <a:gd name="T25" fmla="*/ 1694 h 1694"/>
                <a:gd name="T26" fmla="*/ 1720 w 1720"/>
                <a:gd name="T27" fmla="*/ 1694 h 1694"/>
                <a:gd name="T28" fmla="*/ 1720 w 1720"/>
                <a:gd name="T29" fmla="*/ 0 h 1694"/>
                <a:gd name="T30" fmla="*/ 1265 w 1720"/>
                <a:gd name="T31"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20" h="1694">
                  <a:moveTo>
                    <a:pt x="1265" y="0"/>
                  </a:moveTo>
                  <a:lnTo>
                    <a:pt x="860" y="996"/>
                  </a:lnTo>
                  <a:lnTo>
                    <a:pt x="456" y="0"/>
                  </a:lnTo>
                  <a:lnTo>
                    <a:pt x="0" y="0"/>
                  </a:lnTo>
                  <a:lnTo>
                    <a:pt x="0" y="1694"/>
                  </a:lnTo>
                  <a:lnTo>
                    <a:pt x="303" y="1694"/>
                  </a:lnTo>
                  <a:lnTo>
                    <a:pt x="303" y="428"/>
                  </a:lnTo>
                  <a:lnTo>
                    <a:pt x="692" y="1321"/>
                  </a:lnTo>
                  <a:lnTo>
                    <a:pt x="709" y="1321"/>
                  </a:lnTo>
                  <a:lnTo>
                    <a:pt x="1012" y="1321"/>
                  </a:lnTo>
                  <a:lnTo>
                    <a:pt x="1029" y="1321"/>
                  </a:lnTo>
                  <a:lnTo>
                    <a:pt x="1416" y="428"/>
                  </a:lnTo>
                  <a:lnTo>
                    <a:pt x="1416" y="1694"/>
                  </a:lnTo>
                  <a:lnTo>
                    <a:pt x="1720" y="1694"/>
                  </a:lnTo>
                  <a:lnTo>
                    <a:pt x="1720" y="0"/>
                  </a:lnTo>
                  <a:lnTo>
                    <a:pt x="126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31" name="Freeform 12">
              <a:extLst>
                <a:ext uri="{FF2B5EF4-FFF2-40B4-BE49-F238E27FC236}">
                  <a16:creationId xmlns:a16="http://schemas.microsoft.com/office/drawing/2014/main" id="{13923343-4541-4792-ADC5-E6333E98D37A}"/>
                </a:ext>
              </a:extLst>
            </p:cNvPr>
            <p:cNvSpPr>
              <a:spLocks/>
            </p:cNvSpPr>
            <p:nvPr userDrawn="1"/>
          </p:nvSpPr>
          <p:spPr bwMode="auto">
            <a:xfrm>
              <a:off x="0" y="3473"/>
              <a:ext cx="1113" cy="1694"/>
            </a:xfrm>
            <a:custGeom>
              <a:avLst/>
              <a:gdLst>
                <a:gd name="T0" fmla="*/ 0 w 1113"/>
                <a:gd name="T1" fmla="*/ 0 h 1694"/>
                <a:gd name="T2" fmla="*/ 0 w 1113"/>
                <a:gd name="T3" fmla="*/ 297 h 1694"/>
                <a:gd name="T4" fmla="*/ 397 w 1113"/>
                <a:gd name="T5" fmla="*/ 297 h 1694"/>
                <a:gd name="T6" fmla="*/ 397 w 1113"/>
                <a:gd name="T7" fmla="*/ 1397 h 1694"/>
                <a:gd name="T8" fmla="*/ 0 w 1113"/>
                <a:gd name="T9" fmla="*/ 1397 h 1694"/>
                <a:gd name="T10" fmla="*/ 0 w 1113"/>
                <a:gd name="T11" fmla="*/ 1694 h 1694"/>
                <a:gd name="T12" fmla="*/ 1113 w 1113"/>
                <a:gd name="T13" fmla="*/ 1694 h 1694"/>
                <a:gd name="T14" fmla="*/ 1113 w 1113"/>
                <a:gd name="T15" fmla="*/ 1397 h 1694"/>
                <a:gd name="T16" fmla="*/ 717 w 1113"/>
                <a:gd name="T17" fmla="*/ 1397 h 1694"/>
                <a:gd name="T18" fmla="*/ 717 w 1113"/>
                <a:gd name="T19" fmla="*/ 297 h 1694"/>
                <a:gd name="T20" fmla="*/ 1113 w 1113"/>
                <a:gd name="T21" fmla="*/ 297 h 1694"/>
                <a:gd name="T22" fmla="*/ 1113 w 1113"/>
                <a:gd name="T23" fmla="*/ 0 h 1694"/>
                <a:gd name="T24" fmla="*/ 0 w 1113"/>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13" h="1694">
                  <a:moveTo>
                    <a:pt x="0" y="0"/>
                  </a:moveTo>
                  <a:lnTo>
                    <a:pt x="0" y="297"/>
                  </a:lnTo>
                  <a:lnTo>
                    <a:pt x="397" y="297"/>
                  </a:lnTo>
                  <a:lnTo>
                    <a:pt x="397" y="1397"/>
                  </a:lnTo>
                  <a:lnTo>
                    <a:pt x="0" y="1397"/>
                  </a:lnTo>
                  <a:lnTo>
                    <a:pt x="0" y="1694"/>
                  </a:lnTo>
                  <a:lnTo>
                    <a:pt x="1113" y="1694"/>
                  </a:lnTo>
                  <a:lnTo>
                    <a:pt x="1113" y="1397"/>
                  </a:lnTo>
                  <a:lnTo>
                    <a:pt x="717" y="1397"/>
                  </a:lnTo>
                  <a:lnTo>
                    <a:pt x="717" y="297"/>
                  </a:lnTo>
                  <a:lnTo>
                    <a:pt x="1113" y="297"/>
                  </a:lnTo>
                  <a:lnTo>
                    <a:pt x="1113"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grpSp>
      <p:sp>
        <p:nvSpPr>
          <p:cNvPr id="32" name="Title 1">
            <a:extLst>
              <a:ext uri="{FF2B5EF4-FFF2-40B4-BE49-F238E27FC236}">
                <a16:creationId xmlns:a16="http://schemas.microsoft.com/office/drawing/2014/main" id="{802863CF-25C1-DECF-F640-C736ECDB9551}"/>
              </a:ext>
            </a:extLst>
          </p:cNvPr>
          <p:cNvSpPr>
            <a:spLocks noGrp="1"/>
          </p:cNvSpPr>
          <p:nvPr>
            <p:ph type="ctrTitle"/>
          </p:nvPr>
        </p:nvSpPr>
        <p:spPr>
          <a:xfrm>
            <a:off x="330271" y="2417400"/>
            <a:ext cx="9144000" cy="1847942"/>
          </a:xfrm>
        </p:spPr>
        <p:txBody>
          <a:bodyPr anchor="b"/>
          <a:lstStyle>
            <a:lvl1pPr algn="l">
              <a:defRPr sz="6400">
                <a:solidFill>
                  <a:schemeClr val="accent1"/>
                </a:solidFill>
              </a:defRPr>
            </a:lvl1pPr>
          </a:lstStyle>
          <a:p>
            <a:r>
              <a:rPr lang="en-GB"/>
              <a:t>Click to edit Master title style</a:t>
            </a:r>
            <a:endParaRPr lang="en-GB" dirty="0"/>
          </a:p>
        </p:txBody>
      </p:sp>
      <p:sp>
        <p:nvSpPr>
          <p:cNvPr id="33" name="Subtitle 2">
            <a:extLst>
              <a:ext uri="{FF2B5EF4-FFF2-40B4-BE49-F238E27FC236}">
                <a16:creationId xmlns:a16="http://schemas.microsoft.com/office/drawing/2014/main" id="{623E9086-C2CE-8088-D447-C484543077B0}"/>
              </a:ext>
            </a:extLst>
          </p:cNvPr>
          <p:cNvSpPr>
            <a:spLocks noGrp="1"/>
          </p:cNvSpPr>
          <p:nvPr>
            <p:ph type="subTitle" idx="1"/>
          </p:nvPr>
        </p:nvSpPr>
        <p:spPr>
          <a:xfrm>
            <a:off x="330271" y="4383000"/>
            <a:ext cx="9144000" cy="1322348"/>
          </a:xfrm>
        </p:spPr>
        <p:txBody>
          <a:bodyPr/>
          <a:lstStyle>
            <a:lvl1pPr marL="0" indent="0" algn="l">
              <a:buNone/>
              <a:defRPr sz="4800">
                <a:solidFill>
                  <a:schemeClr val="accent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a:t>Click to edit Master subtitle style</a:t>
            </a:r>
            <a:endParaRPr lang="en-GB" dirty="0"/>
          </a:p>
        </p:txBody>
      </p:sp>
      <p:sp>
        <p:nvSpPr>
          <p:cNvPr id="34" name="Text Placeholder 17">
            <a:extLst>
              <a:ext uri="{FF2B5EF4-FFF2-40B4-BE49-F238E27FC236}">
                <a16:creationId xmlns:a16="http://schemas.microsoft.com/office/drawing/2014/main" id="{C53F61BD-18EB-B863-761D-89639D8806F9}"/>
              </a:ext>
            </a:extLst>
          </p:cNvPr>
          <p:cNvSpPr>
            <a:spLocks noGrp="1"/>
          </p:cNvSpPr>
          <p:nvPr>
            <p:ph type="body" sz="quarter" idx="10"/>
          </p:nvPr>
        </p:nvSpPr>
        <p:spPr>
          <a:xfrm>
            <a:off x="330271" y="5789336"/>
            <a:ext cx="5579198" cy="740845"/>
          </a:xfrm>
        </p:spPr>
        <p:txBody>
          <a:bodyPr anchor="b"/>
          <a:lstStyle>
            <a:lvl1pPr>
              <a:defRPr sz="2200" b="1">
                <a:solidFill>
                  <a:schemeClr val="accent1"/>
                </a:solidFill>
                <a:latin typeface="+mn-lt"/>
                <a:ea typeface="Inter Medium" panose="02000503000000020004" pitchFamily="2" charset="0"/>
              </a:defRPr>
            </a:lvl1pPr>
            <a:lvl2pPr>
              <a:defRPr sz="2200">
                <a:solidFill>
                  <a:schemeClr val="accent1"/>
                </a:solidFill>
              </a:defRPr>
            </a:lvl2pPr>
            <a:lvl3pPr>
              <a:defRPr sz="2200">
                <a:solidFill>
                  <a:schemeClr val="accent1"/>
                </a:solidFill>
                <a:latin typeface="+mn-lt"/>
                <a:ea typeface="Inter Medium" panose="02000503000000020004" pitchFamily="2" charset="0"/>
              </a:defRPr>
            </a:lvl3pPr>
            <a:lvl4pPr>
              <a:defRPr sz="2200">
                <a:solidFill>
                  <a:schemeClr val="accent1"/>
                </a:solidFill>
                <a:latin typeface="+mn-lt"/>
                <a:ea typeface="Inter Medium" panose="02000503000000020004" pitchFamily="2" charset="0"/>
              </a:defRPr>
            </a:lvl4pPr>
            <a:lvl5pPr>
              <a:defRPr sz="2200">
                <a:solidFill>
                  <a:schemeClr val="accent1"/>
                </a:solidFill>
                <a:latin typeface="+mn-lt"/>
                <a:ea typeface="Inter Medium" panose="02000503000000020004" pitchFamily="2" charset="0"/>
              </a:defRPr>
            </a:lvl5pPr>
            <a:lvl6pPr>
              <a:defRPr>
                <a:latin typeface="+mn-lt"/>
              </a:defRPr>
            </a:lvl6pPr>
          </a:lstStyle>
          <a:p>
            <a:pPr lvl="0"/>
            <a:r>
              <a:rPr lang="en-GB"/>
              <a:t>Click to edit Master text styles</a:t>
            </a:r>
          </a:p>
        </p:txBody>
      </p:sp>
    </p:spTree>
    <p:extLst>
      <p:ext uri="{BB962C8B-B14F-4D97-AF65-F5344CB8AC3E}">
        <p14:creationId xmlns:p14="http://schemas.microsoft.com/office/powerpoint/2010/main" val="2433033340"/>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0AC38-BED1-9031-E2E0-CB195EDFD8B7}"/>
              </a:ext>
            </a:extLst>
          </p:cNvPr>
          <p:cNvSpPr>
            <a:spLocks noGrp="1"/>
          </p:cNvSpPr>
          <p:nvPr>
            <p:ph type="title"/>
          </p:nvPr>
        </p:nvSpPr>
        <p:spPr>
          <a:xfrm>
            <a:off x="325800" y="252000"/>
            <a:ext cx="11540763" cy="378044"/>
          </a:xfrm>
        </p:spPr>
        <p:txBody>
          <a:bodyPr/>
          <a:lstStyle>
            <a:lvl1pPr>
              <a:defRPr/>
            </a:lvl1pPr>
          </a:lstStyle>
          <a:p>
            <a:r>
              <a:rPr lang="en-GB"/>
              <a:t>Click to edit Master title style</a:t>
            </a:r>
            <a:endParaRPr lang="en-GB" dirty="0"/>
          </a:p>
        </p:txBody>
      </p:sp>
      <p:sp>
        <p:nvSpPr>
          <p:cNvPr id="3" name="Content Placeholder 2">
            <a:extLst>
              <a:ext uri="{FF2B5EF4-FFF2-40B4-BE49-F238E27FC236}">
                <a16:creationId xmlns:a16="http://schemas.microsoft.com/office/drawing/2014/main" id="{73B26F26-EA3D-40AC-124C-008BE90D71FC}"/>
              </a:ext>
            </a:extLst>
          </p:cNvPr>
          <p:cNvSpPr>
            <a:spLocks noGrp="1"/>
          </p:cNvSpPr>
          <p:nvPr>
            <p:ph idx="1"/>
          </p:nvPr>
        </p:nvSpPr>
        <p:spPr>
          <a:xfrm>
            <a:off x="325800" y="1394619"/>
            <a:ext cx="11540763" cy="486648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Date Placeholder 3">
            <a:extLst>
              <a:ext uri="{FF2B5EF4-FFF2-40B4-BE49-F238E27FC236}">
                <a16:creationId xmlns:a16="http://schemas.microsoft.com/office/drawing/2014/main" id="{DFCC11D5-984D-8680-D542-25A06BDC5C8B}"/>
              </a:ext>
            </a:extLst>
          </p:cNvPr>
          <p:cNvSpPr>
            <a:spLocks noGrp="1"/>
          </p:cNvSpPr>
          <p:nvPr>
            <p:ph type="dt" sz="half" idx="10"/>
          </p:nvPr>
        </p:nvSpPr>
        <p:spPr/>
        <p:txBody>
          <a:bodyPr/>
          <a:lstStyle/>
          <a:p>
            <a:fld id="{1909EB68-C59E-43E1-8BB1-D5E2B5D0AFC4}" type="datetime1">
              <a:rPr lang="en-GB" smtClean="0"/>
              <a:t>16/02/2026</a:t>
            </a:fld>
            <a:endParaRPr lang="en-GB"/>
          </a:p>
        </p:txBody>
      </p:sp>
      <p:sp>
        <p:nvSpPr>
          <p:cNvPr id="5" name="Footer Placeholder 4">
            <a:extLst>
              <a:ext uri="{FF2B5EF4-FFF2-40B4-BE49-F238E27FC236}">
                <a16:creationId xmlns:a16="http://schemas.microsoft.com/office/drawing/2014/main" id="{3D2E529F-F811-2979-BFFA-08BB8BC2F24E}"/>
              </a:ext>
            </a:extLst>
          </p:cNvPr>
          <p:cNvSpPr>
            <a:spLocks noGrp="1"/>
          </p:cNvSpPr>
          <p:nvPr>
            <p:ph type="ftr" sz="quarter" idx="11"/>
          </p:nvPr>
        </p:nvSpPr>
        <p:spPr/>
        <p:txBody>
          <a:bodyPr/>
          <a:lstStyle/>
          <a:p>
            <a:r>
              <a:rPr lang="en-GB"/>
              <a:t>Edit this text via Insert &gt; Header and Footer</a:t>
            </a:r>
            <a:endParaRPr lang="en-GB" dirty="0"/>
          </a:p>
        </p:txBody>
      </p:sp>
      <p:sp>
        <p:nvSpPr>
          <p:cNvPr id="6" name="Slide Number Placeholder 5">
            <a:extLst>
              <a:ext uri="{FF2B5EF4-FFF2-40B4-BE49-F238E27FC236}">
                <a16:creationId xmlns:a16="http://schemas.microsoft.com/office/drawing/2014/main" id="{40A69BFE-A663-D9A7-8252-C853694690A1}"/>
              </a:ext>
            </a:extLst>
          </p:cNvPr>
          <p:cNvSpPr>
            <a:spLocks noGrp="1"/>
          </p:cNvSpPr>
          <p:nvPr>
            <p:ph type="sldNum" sz="quarter" idx="12"/>
          </p:nvPr>
        </p:nvSpPr>
        <p:spPr/>
        <p:txBody>
          <a:bodyPr/>
          <a:lstStyle/>
          <a:p>
            <a:fld id="{CBA53E11-492D-48B3-9F9B-09541CA2A39A}" type="slidenum">
              <a:rPr lang="en-GB" smtClean="0"/>
              <a:t>‹#›</a:t>
            </a:fld>
            <a:endParaRPr lang="en-GB"/>
          </a:p>
        </p:txBody>
      </p:sp>
      <p:sp>
        <p:nvSpPr>
          <p:cNvPr id="8" name="Subtitle 2">
            <a:extLst>
              <a:ext uri="{FF2B5EF4-FFF2-40B4-BE49-F238E27FC236}">
                <a16:creationId xmlns:a16="http://schemas.microsoft.com/office/drawing/2014/main" id="{62B454FF-7060-E11B-6122-C9D16BC06047}"/>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accent3"/>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a:t>Click to edit Master subtitle style</a:t>
            </a:r>
            <a:endParaRPr lang="en-GB" dirty="0"/>
          </a:p>
        </p:txBody>
      </p:sp>
    </p:spTree>
    <p:extLst>
      <p:ext uri="{BB962C8B-B14F-4D97-AF65-F5344CB8AC3E}">
        <p14:creationId xmlns:p14="http://schemas.microsoft.com/office/powerpoint/2010/main" val="3317466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Smok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0AC38-BED1-9031-E2E0-CB195EDFD8B7}"/>
              </a:ext>
            </a:extLst>
          </p:cNvPr>
          <p:cNvSpPr>
            <a:spLocks noGrp="1"/>
          </p:cNvSpPr>
          <p:nvPr>
            <p:ph type="title"/>
          </p:nvPr>
        </p:nvSpPr>
        <p:spPr>
          <a:xfrm>
            <a:off x="325800" y="252000"/>
            <a:ext cx="11540763" cy="378044"/>
          </a:xfrm>
        </p:spPr>
        <p:txBody>
          <a:bodyPr/>
          <a:lstStyle>
            <a:lvl1pPr>
              <a:defRPr/>
            </a:lvl1pPr>
          </a:lstStyle>
          <a:p>
            <a:r>
              <a:rPr lang="en-GB"/>
              <a:t>Click to edit Master title style</a:t>
            </a:r>
            <a:endParaRPr lang="en-GB" dirty="0"/>
          </a:p>
        </p:txBody>
      </p:sp>
      <p:sp>
        <p:nvSpPr>
          <p:cNvPr id="3" name="Content Placeholder 2">
            <a:extLst>
              <a:ext uri="{FF2B5EF4-FFF2-40B4-BE49-F238E27FC236}">
                <a16:creationId xmlns:a16="http://schemas.microsoft.com/office/drawing/2014/main" id="{73B26F26-EA3D-40AC-124C-008BE90D71FC}"/>
              </a:ext>
            </a:extLst>
          </p:cNvPr>
          <p:cNvSpPr>
            <a:spLocks noGrp="1"/>
          </p:cNvSpPr>
          <p:nvPr>
            <p:ph idx="1"/>
          </p:nvPr>
        </p:nvSpPr>
        <p:spPr>
          <a:xfrm>
            <a:off x="325800" y="1394619"/>
            <a:ext cx="11540763" cy="486648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Date Placeholder 3">
            <a:extLst>
              <a:ext uri="{FF2B5EF4-FFF2-40B4-BE49-F238E27FC236}">
                <a16:creationId xmlns:a16="http://schemas.microsoft.com/office/drawing/2014/main" id="{DFCC11D5-984D-8680-D542-25A06BDC5C8B}"/>
              </a:ext>
            </a:extLst>
          </p:cNvPr>
          <p:cNvSpPr>
            <a:spLocks noGrp="1"/>
          </p:cNvSpPr>
          <p:nvPr>
            <p:ph type="dt" sz="half" idx="10"/>
          </p:nvPr>
        </p:nvSpPr>
        <p:spPr/>
        <p:txBody>
          <a:bodyPr/>
          <a:lstStyle/>
          <a:p>
            <a:fld id="{1909EB68-C59E-43E1-8BB1-D5E2B5D0AFC4}" type="datetime1">
              <a:rPr lang="en-GB" smtClean="0"/>
              <a:t>16/02/2026</a:t>
            </a:fld>
            <a:endParaRPr lang="en-GB"/>
          </a:p>
        </p:txBody>
      </p:sp>
      <p:sp>
        <p:nvSpPr>
          <p:cNvPr id="5" name="Footer Placeholder 4">
            <a:extLst>
              <a:ext uri="{FF2B5EF4-FFF2-40B4-BE49-F238E27FC236}">
                <a16:creationId xmlns:a16="http://schemas.microsoft.com/office/drawing/2014/main" id="{3D2E529F-F811-2979-BFFA-08BB8BC2F24E}"/>
              </a:ext>
            </a:extLst>
          </p:cNvPr>
          <p:cNvSpPr>
            <a:spLocks noGrp="1"/>
          </p:cNvSpPr>
          <p:nvPr>
            <p:ph type="ftr" sz="quarter" idx="11"/>
          </p:nvPr>
        </p:nvSpPr>
        <p:spPr/>
        <p:txBody>
          <a:bodyPr/>
          <a:lstStyle/>
          <a:p>
            <a:r>
              <a:rPr lang="en-GB"/>
              <a:t>Edit this text via Insert &gt; Header and Footer</a:t>
            </a:r>
            <a:endParaRPr lang="en-GB" dirty="0"/>
          </a:p>
        </p:txBody>
      </p:sp>
      <p:sp>
        <p:nvSpPr>
          <p:cNvPr id="6" name="Slide Number Placeholder 5">
            <a:extLst>
              <a:ext uri="{FF2B5EF4-FFF2-40B4-BE49-F238E27FC236}">
                <a16:creationId xmlns:a16="http://schemas.microsoft.com/office/drawing/2014/main" id="{40A69BFE-A663-D9A7-8252-C853694690A1}"/>
              </a:ext>
            </a:extLst>
          </p:cNvPr>
          <p:cNvSpPr>
            <a:spLocks noGrp="1"/>
          </p:cNvSpPr>
          <p:nvPr>
            <p:ph type="sldNum" sz="quarter" idx="12"/>
          </p:nvPr>
        </p:nvSpPr>
        <p:spPr/>
        <p:txBody>
          <a:bodyPr/>
          <a:lstStyle/>
          <a:p>
            <a:fld id="{CBA53E11-492D-48B3-9F9B-09541CA2A39A}" type="slidenum">
              <a:rPr lang="en-GB" smtClean="0"/>
              <a:t>‹#›</a:t>
            </a:fld>
            <a:endParaRPr lang="en-GB"/>
          </a:p>
        </p:txBody>
      </p:sp>
      <p:sp>
        <p:nvSpPr>
          <p:cNvPr id="8" name="Subtitle 2">
            <a:extLst>
              <a:ext uri="{FF2B5EF4-FFF2-40B4-BE49-F238E27FC236}">
                <a16:creationId xmlns:a16="http://schemas.microsoft.com/office/drawing/2014/main" id="{62B454FF-7060-E11B-6122-C9D16BC06047}"/>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accent3"/>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a:t>Click to edit Master subtitle style</a:t>
            </a:r>
            <a:endParaRPr lang="en-GB" dirty="0"/>
          </a:p>
        </p:txBody>
      </p:sp>
    </p:spTree>
    <p:extLst>
      <p:ext uri="{BB962C8B-B14F-4D97-AF65-F5344CB8AC3E}">
        <p14:creationId xmlns:p14="http://schemas.microsoft.com/office/powerpoint/2010/main" val="1218463841"/>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Khaki">
    <p:bg>
      <p:bgPr>
        <a:solidFill>
          <a:srgbClr val="FBF7D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0AC38-BED1-9031-E2E0-CB195EDFD8B7}"/>
              </a:ext>
            </a:extLst>
          </p:cNvPr>
          <p:cNvSpPr>
            <a:spLocks noGrp="1"/>
          </p:cNvSpPr>
          <p:nvPr>
            <p:ph type="title"/>
          </p:nvPr>
        </p:nvSpPr>
        <p:spPr>
          <a:xfrm>
            <a:off x="325800" y="252000"/>
            <a:ext cx="11540763" cy="378044"/>
          </a:xfrm>
        </p:spPr>
        <p:txBody>
          <a:bodyPr/>
          <a:lstStyle>
            <a:lvl1pPr>
              <a:defRPr/>
            </a:lvl1pPr>
          </a:lstStyle>
          <a:p>
            <a:r>
              <a:rPr lang="en-GB"/>
              <a:t>Click to edit Master title style</a:t>
            </a:r>
            <a:endParaRPr lang="en-GB" dirty="0"/>
          </a:p>
        </p:txBody>
      </p:sp>
      <p:sp>
        <p:nvSpPr>
          <p:cNvPr id="3" name="Content Placeholder 2">
            <a:extLst>
              <a:ext uri="{FF2B5EF4-FFF2-40B4-BE49-F238E27FC236}">
                <a16:creationId xmlns:a16="http://schemas.microsoft.com/office/drawing/2014/main" id="{73B26F26-EA3D-40AC-124C-008BE90D71FC}"/>
              </a:ext>
            </a:extLst>
          </p:cNvPr>
          <p:cNvSpPr>
            <a:spLocks noGrp="1"/>
          </p:cNvSpPr>
          <p:nvPr>
            <p:ph idx="1"/>
          </p:nvPr>
        </p:nvSpPr>
        <p:spPr>
          <a:xfrm>
            <a:off x="325800" y="1394619"/>
            <a:ext cx="11540763" cy="486648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Date Placeholder 3">
            <a:extLst>
              <a:ext uri="{FF2B5EF4-FFF2-40B4-BE49-F238E27FC236}">
                <a16:creationId xmlns:a16="http://schemas.microsoft.com/office/drawing/2014/main" id="{DFCC11D5-984D-8680-D542-25A06BDC5C8B}"/>
              </a:ext>
            </a:extLst>
          </p:cNvPr>
          <p:cNvSpPr>
            <a:spLocks noGrp="1"/>
          </p:cNvSpPr>
          <p:nvPr>
            <p:ph type="dt" sz="half" idx="10"/>
          </p:nvPr>
        </p:nvSpPr>
        <p:spPr/>
        <p:txBody>
          <a:bodyPr/>
          <a:lstStyle/>
          <a:p>
            <a:fld id="{1909EB68-C59E-43E1-8BB1-D5E2B5D0AFC4}" type="datetime1">
              <a:rPr lang="en-GB" smtClean="0"/>
              <a:t>16/02/2026</a:t>
            </a:fld>
            <a:endParaRPr lang="en-GB"/>
          </a:p>
        </p:txBody>
      </p:sp>
      <p:sp>
        <p:nvSpPr>
          <p:cNvPr id="5" name="Footer Placeholder 4">
            <a:extLst>
              <a:ext uri="{FF2B5EF4-FFF2-40B4-BE49-F238E27FC236}">
                <a16:creationId xmlns:a16="http://schemas.microsoft.com/office/drawing/2014/main" id="{3D2E529F-F811-2979-BFFA-08BB8BC2F24E}"/>
              </a:ext>
            </a:extLst>
          </p:cNvPr>
          <p:cNvSpPr>
            <a:spLocks noGrp="1"/>
          </p:cNvSpPr>
          <p:nvPr>
            <p:ph type="ftr" sz="quarter" idx="11"/>
          </p:nvPr>
        </p:nvSpPr>
        <p:spPr/>
        <p:txBody>
          <a:bodyPr/>
          <a:lstStyle/>
          <a:p>
            <a:r>
              <a:rPr lang="en-GB"/>
              <a:t>Edit this text via Insert &gt; Header and Footer</a:t>
            </a:r>
            <a:endParaRPr lang="en-GB" dirty="0"/>
          </a:p>
        </p:txBody>
      </p:sp>
      <p:sp>
        <p:nvSpPr>
          <p:cNvPr id="6" name="Slide Number Placeholder 5">
            <a:extLst>
              <a:ext uri="{FF2B5EF4-FFF2-40B4-BE49-F238E27FC236}">
                <a16:creationId xmlns:a16="http://schemas.microsoft.com/office/drawing/2014/main" id="{40A69BFE-A663-D9A7-8252-C853694690A1}"/>
              </a:ext>
            </a:extLst>
          </p:cNvPr>
          <p:cNvSpPr>
            <a:spLocks noGrp="1"/>
          </p:cNvSpPr>
          <p:nvPr>
            <p:ph type="sldNum" sz="quarter" idx="12"/>
          </p:nvPr>
        </p:nvSpPr>
        <p:spPr/>
        <p:txBody>
          <a:bodyPr/>
          <a:lstStyle/>
          <a:p>
            <a:fld id="{CBA53E11-492D-48B3-9F9B-09541CA2A39A}" type="slidenum">
              <a:rPr lang="en-GB" smtClean="0"/>
              <a:t>‹#›</a:t>
            </a:fld>
            <a:endParaRPr lang="en-GB"/>
          </a:p>
        </p:txBody>
      </p:sp>
      <p:sp>
        <p:nvSpPr>
          <p:cNvPr id="8" name="Subtitle 2">
            <a:extLst>
              <a:ext uri="{FF2B5EF4-FFF2-40B4-BE49-F238E27FC236}">
                <a16:creationId xmlns:a16="http://schemas.microsoft.com/office/drawing/2014/main" id="{62B454FF-7060-E11B-6122-C9D16BC06047}"/>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accent3"/>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a:t>Click to edit Master subtitle style</a:t>
            </a:r>
            <a:endParaRPr lang="en-GB" dirty="0"/>
          </a:p>
        </p:txBody>
      </p:sp>
    </p:spTree>
    <p:extLst>
      <p:ext uri="{BB962C8B-B14F-4D97-AF65-F5344CB8AC3E}">
        <p14:creationId xmlns:p14="http://schemas.microsoft.com/office/powerpoint/2010/main" val="1685261070"/>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934A7-BB27-0705-778A-9BC1A80F5880}"/>
              </a:ext>
            </a:extLst>
          </p:cNvPr>
          <p:cNvSpPr>
            <a:spLocks noGrp="1"/>
          </p:cNvSpPr>
          <p:nvPr>
            <p:ph type="title"/>
          </p:nvPr>
        </p:nvSpPr>
        <p:spPr>
          <a:xfrm>
            <a:off x="326232" y="252000"/>
            <a:ext cx="11541025" cy="378044"/>
          </a:xfrm>
        </p:spPr>
        <p:txBody>
          <a:bodyPr/>
          <a:lstStyle/>
          <a:p>
            <a:r>
              <a:rPr lang="en-GB"/>
              <a:t>Click to edit Master title style</a:t>
            </a:r>
          </a:p>
        </p:txBody>
      </p:sp>
      <p:sp>
        <p:nvSpPr>
          <p:cNvPr id="3" name="Content Placeholder 2">
            <a:extLst>
              <a:ext uri="{FF2B5EF4-FFF2-40B4-BE49-F238E27FC236}">
                <a16:creationId xmlns:a16="http://schemas.microsoft.com/office/drawing/2014/main" id="{4423D824-2B92-00E0-3B10-2E7351FAE033}"/>
              </a:ext>
            </a:extLst>
          </p:cNvPr>
          <p:cNvSpPr>
            <a:spLocks noGrp="1"/>
          </p:cNvSpPr>
          <p:nvPr>
            <p:ph sz="half" idx="1"/>
          </p:nvPr>
        </p:nvSpPr>
        <p:spPr>
          <a:xfrm>
            <a:off x="326232" y="1394619"/>
            <a:ext cx="5583238" cy="486648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Content Placeholder 3">
            <a:extLst>
              <a:ext uri="{FF2B5EF4-FFF2-40B4-BE49-F238E27FC236}">
                <a16:creationId xmlns:a16="http://schemas.microsoft.com/office/drawing/2014/main" id="{9316325E-A8D8-4356-8054-A314C1AF0A0C}"/>
              </a:ext>
            </a:extLst>
          </p:cNvPr>
          <p:cNvSpPr>
            <a:spLocks noGrp="1"/>
          </p:cNvSpPr>
          <p:nvPr>
            <p:ph sz="half" idx="2"/>
          </p:nvPr>
        </p:nvSpPr>
        <p:spPr>
          <a:xfrm>
            <a:off x="6283325" y="1394619"/>
            <a:ext cx="5583238" cy="486648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5" name="Date Placeholder 4">
            <a:extLst>
              <a:ext uri="{FF2B5EF4-FFF2-40B4-BE49-F238E27FC236}">
                <a16:creationId xmlns:a16="http://schemas.microsoft.com/office/drawing/2014/main" id="{48109A4F-CF52-ABB2-91FD-CF9C01BF0DA3}"/>
              </a:ext>
            </a:extLst>
          </p:cNvPr>
          <p:cNvSpPr>
            <a:spLocks noGrp="1"/>
          </p:cNvSpPr>
          <p:nvPr>
            <p:ph type="dt" sz="half" idx="10"/>
          </p:nvPr>
        </p:nvSpPr>
        <p:spPr/>
        <p:txBody>
          <a:bodyPr/>
          <a:lstStyle/>
          <a:p>
            <a:fld id="{921DB9F8-2932-4A13-97CA-3CF06357AF6F}" type="datetime1">
              <a:rPr lang="en-GB" smtClean="0"/>
              <a:t>16/02/2026</a:t>
            </a:fld>
            <a:endParaRPr lang="en-GB"/>
          </a:p>
        </p:txBody>
      </p:sp>
      <p:sp>
        <p:nvSpPr>
          <p:cNvPr id="6" name="Footer Placeholder 5">
            <a:extLst>
              <a:ext uri="{FF2B5EF4-FFF2-40B4-BE49-F238E27FC236}">
                <a16:creationId xmlns:a16="http://schemas.microsoft.com/office/drawing/2014/main" id="{EC5B9B47-9D04-96FB-8B95-D7BC38470F9A}"/>
              </a:ext>
            </a:extLst>
          </p:cNvPr>
          <p:cNvSpPr>
            <a:spLocks noGrp="1"/>
          </p:cNvSpPr>
          <p:nvPr>
            <p:ph type="ftr" sz="quarter" idx="11"/>
          </p:nvPr>
        </p:nvSpPr>
        <p:spPr/>
        <p:txBody>
          <a:bodyPr/>
          <a:lstStyle/>
          <a:p>
            <a:r>
              <a:rPr lang="en-GB"/>
              <a:t>Edit this text via Insert &gt; Header and Footer</a:t>
            </a:r>
          </a:p>
        </p:txBody>
      </p:sp>
      <p:sp>
        <p:nvSpPr>
          <p:cNvPr id="7" name="Slide Number Placeholder 6">
            <a:extLst>
              <a:ext uri="{FF2B5EF4-FFF2-40B4-BE49-F238E27FC236}">
                <a16:creationId xmlns:a16="http://schemas.microsoft.com/office/drawing/2014/main" id="{859D9458-0376-0EC1-BA89-A49552E192E8}"/>
              </a:ext>
            </a:extLst>
          </p:cNvPr>
          <p:cNvSpPr>
            <a:spLocks noGrp="1"/>
          </p:cNvSpPr>
          <p:nvPr>
            <p:ph type="sldNum" sz="quarter" idx="12"/>
          </p:nvPr>
        </p:nvSpPr>
        <p:spPr/>
        <p:txBody>
          <a:bodyPr/>
          <a:lstStyle/>
          <a:p>
            <a:fld id="{CBA53E11-492D-48B3-9F9B-09541CA2A39A}" type="slidenum">
              <a:rPr lang="en-GB" smtClean="0"/>
              <a:t>‹#›</a:t>
            </a:fld>
            <a:endParaRPr lang="en-GB"/>
          </a:p>
        </p:txBody>
      </p:sp>
      <p:sp>
        <p:nvSpPr>
          <p:cNvPr id="10" name="Subtitle 2">
            <a:extLst>
              <a:ext uri="{FF2B5EF4-FFF2-40B4-BE49-F238E27FC236}">
                <a16:creationId xmlns:a16="http://schemas.microsoft.com/office/drawing/2014/main" id="{3E5619CB-8093-9292-D19B-3E145BB563F3}"/>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accent3"/>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a:t>Click to edit Master subtitle style</a:t>
            </a:r>
            <a:endParaRPr lang="en-GB" dirty="0"/>
          </a:p>
        </p:txBody>
      </p:sp>
    </p:spTree>
    <p:extLst>
      <p:ext uri="{BB962C8B-B14F-4D97-AF65-F5344CB8AC3E}">
        <p14:creationId xmlns:p14="http://schemas.microsoft.com/office/powerpoint/2010/main" val="2090358580"/>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ntent Smok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934A7-BB27-0705-778A-9BC1A80F5880}"/>
              </a:ext>
            </a:extLst>
          </p:cNvPr>
          <p:cNvSpPr>
            <a:spLocks noGrp="1"/>
          </p:cNvSpPr>
          <p:nvPr>
            <p:ph type="title"/>
          </p:nvPr>
        </p:nvSpPr>
        <p:spPr>
          <a:xfrm>
            <a:off x="326232" y="252000"/>
            <a:ext cx="11541025" cy="378044"/>
          </a:xfrm>
        </p:spPr>
        <p:txBody>
          <a:bodyPr/>
          <a:lstStyle/>
          <a:p>
            <a:r>
              <a:rPr lang="en-GB"/>
              <a:t>Click to edit Master title style</a:t>
            </a:r>
          </a:p>
        </p:txBody>
      </p:sp>
      <p:sp>
        <p:nvSpPr>
          <p:cNvPr id="3" name="Content Placeholder 2">
            <a:extLst>
              <a:ext uri="{FF2B5EF4-FFF2-40B4-BE49-F238E27FC236}">
                <a16:creationId xmlns:a16="http://schemas.microsoft.com/office/drawing/2014/main" id="{4423D824-2B92-00E0-3B10-2E7351FAE033}"/>
              </a:ext>
            </a:extLst>
          </p:cNvPr>
          <p:cNvSpPr>
            <a:spLocks noGrp="1"/>
          </p:cNvSpPr>
          <p:nvPr>
            <p:ph sz="half" idx="1"/>
          </p:nvPr>
        </p:nvSpPr>
        <p:spPr>
          <a:xfrm>
            <a:off x="326232" y="1394619"/>
            <a:ext cx="5583238" cy="486648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Content Placeholder 3">
            <a:extLst>
              <a:ext uri="{FF2B5EF4-FFF2-40B4-BE49-F238E27FC236}">
                <a16:creationId xmlns:a16="http://schemas.microsoft.com/office/drawing/2014/main" id="{9316325E-A8D8-4356-8054-A314C1AF0A0C}"/>
              </a:ext>
            </a:extLst>
          </p:cNvPr>
          <p:cNvSpPr>
            <a:spLocks noGrp="1"/>
          </p:cNvSpPr>
          <p:nvPr>
            <p:ph sz="half" idx="2"/>
          </p:nvPr>
        </p:nvSpPr>
        <p:spPr>
          <a:xfrm>
            <a:off x="6283325" y="1394619"/>
            <a:ext cx="5583238" cy="486648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5" name="Date Placeholder 4">
            <a:extLst>
              <a:ext uri="{FF2B5EF4-FFF2-40B4-BE49-F238E27FC236}">
                <a16:creationId xmlns:a16="http://schemas.microsoft.com/office/drawing/2014/main" id="{48109A4F-CF52-ABB2-91FD-CF9C01BF0DA3}"/>
              </a:ext>
            </a:extLst>
          </p:cNvPr>
          <p:cNvSpPr>
            <a:spLocks noGrp="1"/>
          </p:cNvSpPr>
          <p:nvPr>
            <p:ph type="dt" sz="half" idx="10"/>
          </p:nvPr>
        </p:nvSpPr>
        <p:spPr/>
        <p:txBody>
          <a:bodyPr/>
          <a:lstStyle/>
          <a:p>
            <a:fld id="{921DB9F8-2932-4A13-97CA-3CF06357AF6F}" type="datetime1">
              <a:rPr lang="en-GB" smtClean="0"/>
              <a:t>16/02/2026</a:t>
            </a:fld>
            <a:endParaRPr lang="en-GB"/>
          </a:p>
        </p:txBody>
      </p:sp>
      <p:sp>
        <p:nvSpPr>
          <p:cNvPr id="6" name="Footer Placeholder 5">
            <a:extLst>
              <a:ext uri="{FF2B5EF4-FFF2-40B4-BE49-F238E27FC236}">
                <a16:creationId xmlns:a16="http://schemas.microsoft.com/office/drawing/2014/main" id="{EC5B9B47-9D04-96FB-8B95-D7BC38470F9A}"/>
              </a:ext>
            </a:extLst>
          </p:cNvPr>
          <p:cNvSpPr>
            <a:spLocks noGrp="1"/>
          </p:cNvSpPr>
          <p:nvPr>
            <p:ph type="ftr" sz="quarter" idx="11"/>
          </p:nvPr>
        </p:nvSpPr>
        <p:spPr/>
        <p:txBody>
          <a:bodyPr/>
          <a:lstStyle/>
          <a:p>
            <a:r>
              <a:rPr lang="en-GB"/>
              <a:t>Edit this text via Insert &gt; Header and Footer</a:t>
            </a:r>
          </a:p>
        </p:txBody>
      </p:sp>
      <p:sp>
        <p:nvSpPr>
          <p:cNvPr id="7" name="Slide Number Placeholder 6">
            <a:extLst>
              <a:ext uri="{FF2B5EF4-FFF2-40B4-BE49-F238E27FC236}">
                <a16:creationId xmlns:a16="http://schemas.microsoft.com/office/drawing/2014/main" id="{859D9458-0376-0EC1-BA89-A49552E192E8}"/>
              </a:ext>
            </a:extLst>
          </p:cNvPr>
          <p:cNvSpPr>
            <a:spLocks noGrp="1"/>
          </p:cNvSpPr>
          <p:nvPr>
            <p:ph type="sldNum" sz="quarter" idx="12"/>
          </p:nvPr>
        </p:nvSpPr>
        <p:spPr/>
        <p:txBody>
          <a:bodyPr/>
          <a:lstStyle/>
          <a:p>
            <a:fld id="{CBA53E11-492D-48B3-9F9B-09541CA2A39A}" type="slidenum">
              <a:rPr lang="en-GB" smtClean="0"/>
              <a:t>‹#›</a:t>
            </a:fld>
            <a:endParaRPr lang="en-GB"/>
          </a:p>
        </p:txBody>
      </p:sp>
      <p:sp>
        <p:nvSpPr>
          <p:cNvPr id="10" name="Subtitle 2">
            <a:extLst>
              <a:ext uri="{FF2B5EF4-FFF2-40B4-BE49-F238E27FC236}">
                <a16:creationId xmlns:a16="http://schemas.microsoft.com/office/drawing/2014/main" id="{3E5619CB-8093-9292-D19B-3E145BB563F3}"/>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accent3"/>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a:t>Click to edit Master subtitle style</a:t>
            </a:r>
            <a:endParaRPr lang="en-GB" dirty="0"/>
          </a:p>
        </p:txBody>
      </p:sp>
    </p:spTree>
    <p:extLst>
      <p:ext uri="{BB962C8B-B14F-4D97-AF65-F5344CB8AC3E}">
        <p14:creationId xmlns:p14="http://schemas.microsoft.com/office/powerpoint/2010/main" val="202019597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ntent Khaki">
    <p:bg>
      <p:bgPr>
        <a:solidFill>
          <a:srgbClr val="FBF7D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934A7-BB27-0705-778A-9BC1A80F5880}"/>
              </a:ext>
            </a:extLst>
          </p:cNvPr>
          <p:cNvSpPr>
            <a:spLocks noGrp="1"/>
          </p:cNvSpPr>
          <p:nvPr>
            <p:ph type="title"/>
          </p:nvPr>
        </p:nvSpPr>
        <p:spPr>
          <a:xfrm>
            <a:off x="326232" y="252000"/>
            <a:ext cx="11541025" cy="378044"/>
          </a:xfrm>
        </p:spPr>
        <p:txBody>
          <a:bodyPr/>
          <a:lstStyle/>
          <a:p>
            <a:r>
              <a:rPr lang="en-GB"/>
              <a:t>Click to edit Master title style</a:t>
            </a:r>
          </a:p>
        </p:txBody>
      </p:sp>
      <p:sp>
        <p:nvSpPr>
          <p:cNvPr id="3" name="Content Placeholder 2">
            <a:extLst>
              <a:ext uri="{FF2B5EF4-FFF2-40B4-BE49-F238E27FC236}">
                <a16:creationId xmlns:a16="http://schemas.microsoft.com/office/drawing/2014/main" id="{4423D824-2B92-00E0-3B10-2E7351FAE033}"/>
              </a:ext>
            </a:extLst>
          </p:cNvPr>
          <p:cNvSpPr>
            <a:spLocks noGrp="1"/>
          </p:cNvSpPr>
          <p:nvPr>
            <p:ph sz="half" idx="1"/>
          </p:nvPr>
        </p:nvSpPr>
        <p:spPr>
          <a:xfrm>
            <a:off x="326232" y="1394619"/>
            <a:ext cx="5583238" cy="486648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Content Placeholder 3">
            <a:extLst>
              <a:ext uri="{FF2B5EF4-FFF2-40B4-BE49-F238E27FC236}">
                <a16:creationId xmlns:a16="http://schemas.microsoft.com/office/drawing/2014/main" id="{9316325E-A8D8-4356-8054-A314C1AF0A0C}"/>
              </a:ext>
            </a:extLst>
          </p:cNvPr>
          <p:cNvSpPr>
            <a:spLocks noGrp="1"/>
          </p:cNvSpPr>
          <p:nvPr>
            <p:ph sz="half" idx="2"/>
          </p:nvPr>
        </p:nvSpPr>
        <p:spPr>
          <a:xfrm>
            <a:off x="6283325" y="1394619"/>
            <a:ext cx="5583238" cy="486648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5" name="Date Placeholder 4">
            <a:extLst>
              <a:ext uri="{FF2B5EF4-FFF2-40B4-BE49-F238E27FC236}">
                <a16:creationId xmlns:a16="http://schemas.microsoft.com/office/drawing/2014/main" id="{48109A4F-CF52-ABB2-91FD-CF9C01BF0DA3}"/>
              </a:ext>
            </a:extLst>
          </p:cNvPr>
          <p:cNvSpPr>
            <a:spLocks noGrp="1"/>
          </p:cNvSpPr>
          <p:nvPr>
            <p:ph type="dt" sz="half" idx="10"/>
          </p:nvPr>
        </p:nvSpPr>
        <p:spPr/>
        <p:txBody>
          <a:bodyPr/>
          <a:lstStyle/>
          <a:p>
            <a:fld id="{921DB9F8-2932-4A13-97CA-3CF06357AF6F}" type="datetime1">
              <a:rPr lang="en-GB" smtClean="0"/>
              <a:t>16/02/2026</a:t>
            </a:fld>
            <a:endParaRPr lang="en-GB"/>
          </a:p>
        </p:txBody>
      </p:sp>
      <p:sp>
        <p:nvSpPr>
          <p:cNvPr id="6" name="Footer Placeholder 5">
            <a:extLst>
              <a:ext uri="{FF2B5EF4-FFF2-40B4-BE49-F238E27FC236}">
                <a16:creationId xmlns:a16="http://schemas.microsoft.com/office/drawing/2014/main" id="{EC5B9B47-9D04-96FB-8B95-D7BC38470F9A}"/>
              </a:ext>
            </a:extLst>
          </p:cNvPr>
          <p:cNvSpPr>
            <a:spLocks noGrp="1"/>
          </p:cNvSpPr>
          <p:nvPr>
            <p:ph type="ftr" sz="quarter" idx="11"/>
          </p:nvPr>
        </p:nvSpPr>
        <p:spPr/>
        <p:txBody>
          <a:bodyPr/>
          <a:lstStyle/>
          <a:p>
            <a:r>
              <a:rPr lang="en-GB"/>
              <a:t>Edit this text via Insert &gt; Header and Footer</a:t>
            </a:r>
          </a:p>
        </p:txBody>
      </p:sp>
      <p:sp>
        <p:nvSpPr>
          <p:cNvPr id="7" name="Slide Number Placeholder 6">
            <a:extLst>
              <a:ext uri="{FF2B5EF4-FFF2-40B4-BE49-F238E27FC236}">
                <a16:creationId xmlns:a16="http://schemas.microsoft.com/office/drawing/2014/main" id="{859D9458-0376-0EC1-BA89-A49552E192E8}"/>
              </a:ext>
            </a:extLst>
          </p:cNvPr>
          <p:cNvSpPr>
            <a:spLocks noGrp="1"/>
          </p:cNvSpPr>
          <p:nvPr>
            <p:ph type="sldNum" sz="quarter" idx="12"/>
          </p:nvPr>
        </p:nvSpPr>
        <p:spPr/>
        <p:txBody>
          <a:bodyPr/>
          <a:lstStyle/>
          <a:p>
            <a:fld id="{CBA53E11-492D-48B3-9F9B-09541CA2A39A}" type="slidenum">
              <a:rPr lang="en-GB" smtClean="0"/>
              <a:t>‹#›</a:t>
            </a:fld>
            <a:endParaRPr lang="en-GB"/>
          </a:p>
        </p:txBody>
      </p:sp>
      <p:sp>
        <p:nvSpPr>
          <p:cNvPr id="10" name="Subtitle 2">
            <a:extLst>
              <a:ext uri="{FF2B5EF4-FFF2-40B4-BE49-F238E27FC236}">
                <a16:creationId xmlns:a16="http://schemas.microsoft.com/office/drawing/2014/main" id="{3E5619CB-8093-9292-D19B-3E145BB563F3}"/>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accent3"/>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a:t>Click to edit Master subtitle style</a:t>
            </a:r>
            <a:endParaRPr lang="en-GB" dirty="0"/>
          </a:p>
        </p:txBody>
      </p:sp>
    </p:spTree>
    <p:extLst>
      <p:ext uri="{BB962C8B-B14F-4D97-AF65-F5344CB8AC3E}">
        <p14:creationId xmlns:p14="http://schemas.microsoft.com/office/powerpoint/2010/main" val="1180747767"/>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223E2-CB33-A043-EFAE-5E5920ABF286}"/>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26D07086-8168-2FFB-8A6A-847C21CE63D9}"/>
              </a:ext>
            </a:extLst>
          </p:cNvPr>
          <p:cNvSpPr>
            <a:spLocks noGrp="1"/>
          </p:cNvSpPr>
          <p:nvPr>
            <p:ph type="dt" sz="half" idx="10"/>
          </p:nvPr>
        </p:nvSpPr>
        <p:spPr/>
        <p:txBody>
          <a:bodyPr/>
          <a:lstStyle/>
          <a:p>
            <a:fld id="{1E6489B4-D6B3-41C7-A4D5-BA6DD712F8A2}" type="datetime1">
              <a:rPr lang="en-GB" smtClean="0"/>
              <a:t>16/02/2026</a:t>
            </a:fld>
            <a:endParaRPr lang="en-GB"/>
          </a:p>
        </p:txBody>
      </p:sp>
      <p:sp>
        <p:nvSpPr>
          <p:cNvPr id="4" name="Footer Placeholder 3">
            <a:extLst>
              <a:ext uri="{FF2B5EF4-FFF2-40B4-BE49-F238E27FC236}">
                <a16:creationId xmlns:a16="http://schemas.microsoft.com/office/drawing/2014/main" id="{32BF319C-1022-A0DE-5680-6E6F7A33ADB0}"/>
              </a:ext>
            </a:extLst>
          </p:cNvPr>
          <p:cNvSpPr>
            <a:spLocks noGrp="1"/>
          </p:cNvSpPr>
          <p:nvPr>
            <p:ph type="ftr" sz="quarter" idx="11"/>
          </p:nvPr>
        </p:nvSpPr>
        <p:spPr/>
        <p:txBody>
          <a:bodyPr/>
          <a:lstStyle/>
          <a:p>
            <a:r>
              <a:rPr lang="en-GB"/>
              <a:t>Edit this text via Insert &gt; Header and Footer</a:t>
            </a:r>
            <a:endParaRPr lang="en-GB" dirty="0"/>
          </a:p>
        </p:txBody>
      </p:sp>
      <p:sp>
        <p:nvSpPr>
          <p:cNvPr id="5" name="Slide Number Placeholder 4">
            <a:extLst>
              <a:ext uri="{FF2B5EF4-FFF2-40B4-BE49-F238E27FC236}">
                <a16:creationId xmlns:a16="http://schemas.microsoft.com/office/drawing/2014/main" id="{2FA01DCF-BF44-5758-3698-48171189DF1F}"/>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Content Placeholder 2">
            <a:extLst>
              <a:ext uri="{FF2B5EF4-FFF2-40B4-BE49-F238E27FC236}">
                <a16:creationId xmlns:a16="http://schemas.microsoft.com/office/drawing/2014/main" id="{07DDBB1C-FCE2-459F-CD23-42AF9E169BFC}"/>
              </a:ext>
            </a:extLst>
          </p:cNvPr>
          <p:cNvSpPr>
            <a:spLocks noGrp="1"/>
          </p:cNvSpPr>
          <p:nvPr>
            <p:ph idx="1"/>
          </p:nvPr>
        </p:nvSpPr>
        <p:spPr>
          <a:xfrm>
            <a:off x="326232" y="1394619"/>
            <a:ext cx="3600000" cy="4866481"/>
          </a:xfrm>
        </p:spPr>
        <p:txBody>
          <a:bodyPr/>
          <a:lstStyle>
            <a:lvl1pPr>
              <a:defRPr sz="1800"/>
            </a:lvl1pPr>
            <a:lvl2pPr>
              <a:defRPr sz="1800"/>
            </a:lvl2pPr>
            <a:lvl3pPr>
              <a:defRPr sz="1800"/>
            </a:lvl3pPr>
            <a:lvl4pPr>
              <a:defRPr sz="1800"/>
            </a:lvl4pPr>
            <a:lvl5pPr>
              <a:defRPr sz="18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8" name="Content Placeholder 2">
            <a:extLst>
              <a:ext uri="{FF2B5EF4-FFF2-40B4-BE49-F238E27FC236}">
                <a16:creationId xmlns:a16="http://schemas.microsoft.com/office/drawing/2014/main" id="{7284B46C-0DDC-167C-514E-EB0FCC3E4BE7}"/>
              </a:ext>
            </a:extLst>
          </p:cNvPr>
          <p:cNvSpPr>
            <a:spLocks noGrp="1"/>
          </p:cNvSpPr>
          <p:nvPr>
            <p:ph idx="14"/>
          </p:nvPr>
        </p:nvSpPr>
        <p:spPr>
          <a:xfrm>
            <a:off x="4296397" y="1394619"/>
            <a:ext cx="3600000" cy="4866481"/>
          </a:xfrm>
        </p:spPr>
        <p:txBody>
          <a:bodyPr/>
          <a:lstStyle>
            <a:lvl1pPr>
              <a:defRPr sz="1800"/>
            </a:lvl1pPr>
            <a:lvl2pPr>
              <a:defRPr sz="1800"/>
            </a:lvl2pPr>
            <a:lvl3pPr>
              <a:defRPr sz="1800"/>
            </a:lvl3pPr>
            <a:lvl4pPr>
              <a:defRPr sz="1800"/>
            </a:lvl4pPr>
            <a:lvl5pPr>
              <a:defRPr sz="18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9" name="Content Placeholder 2">
            <a:extLst>
              <a:ext uri="{FF2B5EF4-FFF2-40B4-BE49-F238E27FC236}">
                <a16:creationId xmlns:a16="http://schemas.microsoft.com/office/drawing/2014/main" id="{AC354167-3149-957E-9D9F-B30D04014172}"/>
              </a:ext>
            </a:extLst>
          </p:cNvPr>
          <p:cNvSpPr>
            <a:spLocks noGrp="1"/>
          </p:cNvSpPr>
          <p:nvPr>
            <p:ph idx="15"/>
          </p:nvPr>
        </p:nvSpPr>
        <p:spPr>
          <a:xfrm>
            <a:off x="8266562" y="1394619"/>
            <a:ext cx="3600000" cy="4866481"/>
          </a:xfrm>
        </p:spPr>
        <p:txBody>
          <a:bodyPr/>
          <a:lstStyle>
            <a:lvl1pPr>
              <a:defRPr sz="1800"/>
            </a:lvl1pPr>
            <a:lvl2pPr>
              <a:defRPr sz="1800"/>
            </a:lvl2pPr>
            <a:lvl3pPr>
              <a:defRPr sz="1800"/>
            </a:lvl3pPr>
            <a:lvl4pPr>
              <a:defRPr sz="1800"/>
            </a:lvl4pPr>
            <a:lvl5pPr>
              <a:defRPr sz="18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0" name="Subtitle 2">
            <a:extLst>
              <a:ext uri="{FF2B5EF4-FFF2-40B4-BE49-F238E27FC236}">
                <a16:creationId xmlns:a16="http://schemas.microsoft.com/office/drawing/2014/main" id="{CBB1273F-0B9B-4FDD-4203-5D0C87B419DE}"/>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accent3"/>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a:t>Click to edit Master subtitle style</a:t>
            </a:r>
            <a:endParaRPr lang="en-GB" dirty="0"/>
          </a:p>
        </p:txBody>
      </p:sp>
    </p:spTree>
    <p:extLst>
      <p:ext uri="{BB962C8B-B14F-4D97-AF65-F5344CB8AC3E}">
        <p14:creationId xmlns:p14="http://schemas.microsoft.com/office/powerpoint/2010/main" val="3884756086"/>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hree Content Smok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223E2-CB33-A043-EFAE-5E5920ABF286}"/>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26D07086-8168-2FFB-8A6A-847C21CE63D9}"/>
              </a:ext>
            </a:extLst>
          </p:cNvPr>
          <p:cNvSpPr>
            <a:spLocks noGrp="1"/>
          </p:cNvSpPr>
          <p:nvPr>
            <p:ph type="dt" sz="half" idx="10"/>
          </p:nvPr>
        </p:nvSpPr>
        <p:spPr/>
        <p:txBody>
          <a:bodyPr/>
          <a:lstStyle/>
          <a:p>
            <a:fld id="{1E6489B4-D6B3-41C7-A4D5-BA6DD712F8A2}" type="datetime1">
              <a:rPr lang="en-GB" smtClean="0"/>
              <a:t>16/02/2026</a:t>
            </a:fld>
            <a:endParaRPr lang="en-GB"/>
          </a:p>
        </p:txBody>
      </p:sp>
      <p:sp>
        <p:nvSpPr>
          <p:cNvPr id="4" name="Footer Placeholder 3">
            <a:extLst>
              <a:ext uri="{FF2B5EF4-FFF2-40B4-BE49-F238E27FC236}">
                <a16:creationId xmlns:a16="http://schemas.microsoft.com/office/drawing/2014/main" id="{32BF319C-1022-A0DE-5680-6E6F7A33ADB0}"/>
              </a:ext>
            </a:extLst>
          </p:cNvPr>
          <p:cNvSpPr>
            <a:spLocks noGrp="1"/>
          </p:cNvSpPr>
          <p:nvPr>
            <p:ph type="ftr" sz="quarter" idx="11"/>
          </p:nvPr>
        </p:nvSpPr>
        <p:spPr/>
        <p:txBody>
          <a:bodyPr/>
          <a:lstStyle/>
          <a:p>
            <a:r>
              <a:rPr lang="en-GB"/>
              <a:t>Edit this text via Insert &gt; Header and Footer</a:t>
            </a:r>
            <a:endParaRPr lang="en-GB" dirty="0"/>
          </a:p>
        </p:txBody>
      </p:sp>
      <p:sp>
        <p:nvSpPr>
          <p:cNvPr id="5" name="Slide Number Placeholder 4">
            <a:extLst>
              <a:ext uri="{FF2B5EF4-FFF2-40B4-BE49-F238E27FC236}">
                <a16:creationId xmlns:a16="http://schemas.microsoft.com/office/drawing/2014/main" id="{2FA01DCF-BF44-5758-3698-48171189DF1F}"/>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Content Placeholder 2">
            <a:extLst>
              <a:ext uri="{FF2B5EF4-FFF2-40B4-BE49-F238E27FC236}">
                <a16:creationId xmlns:a16="http://schemas.microsoft.com/office/drawing/2014/main" id="{07DDBB1C-FCE2-459F-CD23-42AF9E169BFC}"/>
              </a:ext>
            </a:extLst>
          </p:cNvPr>
          <p:cNvSpPr>
            <a:spLocks noGrp="1"/>
          </p:cNvSpPr>
          <p:nvPr>
            <p:ph idx="1"/>
          </p:nvPr>
        </p:nvSpPr>
        <p:spPr>
          <a:xfrm>
            <a:off x="326232" y="1394619"/>
            <a:ext cx="3600000" cy="4866481"/>
          </a:xfrm>
        </p:spPr>
        <p:txBody>
          <a:bodyPr/>
          <a:lstStyle>
            <a:lvl1pPr>
              <a:defRPr sz="1800"/>
            </a:lvl1pPr>
            <a:lvl2pPr>
              <a:defRPr sz="1800"/>
            </a:lvl2pPr>
            <a:lvl3pPr>
              <a:defRPr sz="1800"/>
            </a:lvl3pPr>
            <a:lvl4pPr>
              <a:defRPr sz="1800"/>
            </a:lvl4pPr>
            <a:lvl5pPr>
              <a:defRPr sz="18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8" name="Content Placeholder 2">
            <a:extLst>
              <a:ext uri="{FF2B5EF4-FFF2-40B4-BE49-F238E27FC236}">
                <a16:creationId xmlns:a16="http://schemas.microsoft.com/office/drawing/2014/main" id="{7284B46C-0DDC-167C-514E-EB0FCC3E4BE7}"/>
              </a:ext>
            </a:extLst>
          </p:cNvPr>
          <p:cNvSpPr>
            <a:spLocks noGrp="1"/>
          </p:cNvSpPr>
          <p:nvPr>
            <p:ph idx="14"/>
          </p:nvPr>
        </p:nvSpPr>
        <p:spPr>
          <a:xfrm>
            <a:off x="4296397" y="1394619"/>
            <a:ext cx="3600000" cy="4866481"/>
          </a:xfrm>
        </p:spPr>
        <p:txBody>
          <a:bodyPr/>
          <a:lstStyle>
            <a:lvl1pPr>
              <a:defRPr sz="1800"/>
            </a:lvl1pPr>
            <a:lvl2pPr>
              <a:defRPr sz="1800"/>
            </a:lvl2pPr>
            <a:lvl3pPr>
              <a:defRPr sz="1800"/>
            </a:lvl3pPr>
            <a:lvl4pPr>
              <a:defRPr sz="1800"/>
            </a:lvl4pPr>
            <a:lvl5pPr>
              <a:defRPr sz="18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9" name="Content Placeholder 2">
            <a:extLst>
              <a:ext uri="{FF2B5EF4-FFF2-40B4-BE49-F238E27FC236}">
                <a16:creationId xmlns:a16="http://schemas.microsoft.com/office/drawing/2014/main" id="{AC354167-3149-957E-9D9F-B30D04014172}"/>
              </a:ext>
            </a:extLst>
          </p:cNvPr>
          <p:cNvSpPr>
            <a:spLocks noGrp="1"/>
          </p:cNvSpPr>
          <p:nvPr>
            <p:ph idx="15"/>
          </p:nvPr>
        </p:nvSpPr>
        <p:spPr>
          <a:xfrm>
            <a:off x="8266562" y="1394619"/>
            <a:ext cx="3600000" cy="4866481"/>
          </a:xfrm>
        </p:spPr>
        <p:txBody>
          <a:bodyPr/>
          <a:lstStyle>
            <a:lvl1pPr>
              <a:defRPr sz="1800"/>
            </a:lvl1pPr>
            <a:lvl2pPr>
              <a:defRPr sz="1800"/>
            </a:lvl2pPr>
            <a:lvl3pPr>
              <a:defRPr sz="1800"/>
            </a:lvl3pPr>
            <a:lvl4pPr>
              <a:defRPr sz="1800"/>
            </a:lvl4pPr>
            <a:lvl5pPr>
              <a:defRPr sz="18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0" name="Subtitle 2">
            <a:extLst>
              <a:ext uri="{FF2B5EF4-FFF2-40B4-BE49-F238E27FC236}">
                <a16:creationId xmlns:a16="http://schemas.microsoft.com/office/drawing/2014/main" id="{CBB1273F-0B9B-4FDD-4203-5D0C87B419DE}"/>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accent3"/>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a:t>Click to edit Master subtitle style</a:t>
            </a:r>
            <a:endParaRPr lang="en-GB" dirty="0"/>
          </a:p>
        </p:txBody>
      </p:sp>
    </p:spTree>
    <p:extLst>
      <p:ext uri="{BB962C8B-B14F-4D97-AF65-F5344CB8AC3E}">
        <p14:creationId xmlns:p14="http://schemas.microsoft.com/office/powerpoint/2010/main" val="268663662"/>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hree Content Khaki">
    <p:bg>
      <p:bgPr>
        <a:solidFill>
          <a:srgbClr val="FBF7D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223E2-CB33-A043-EFAE-5E5920ABF286}"/>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26D07086-8168-2FFB-8A6A-847C21CE63D9}"/>
              </a:ext>
            </a:extLst>
          </p:cNvPr>
          <p:cNvSpPr>
            <a:spLocks noGrp="1"/>
          </p:cNvSpPr>
          <p:nvPr>
            <p:ph type="dt" sz="half" idx="10"/>
          </p:nvPr>
        </p:nvSpPr>
        <p:spPr/>
        <p:txBody>
          <a:bodyPr/>
          <a:lstStyle/>
          <a:p>
            <a:fld id="{1E6489B4-D6B3-41C7-A4D5-BA6DD712F8A2}" type="datetime1">
              <a:rPr lang="en-GB" smtClean="0"/>
              <a:t>16/02/2026</a:t>
            </a:fld>
            <a:endParaRPr lang="en-GB"/>
          </a:p>
        </p:txBody>
      </p:sp>
      <p:sp>
        <p:nvSpPr>
          <p:cNvPr id="4" name="Footer Placeholder 3">
            <a:extLst>
              <a:ext uri="{FF2B5EF4-FFF2-40B4-BE49-F238E27FC236}">
                <a16:creationId xmlns:a16="http://schemas.microsoft.com/office/drawing/2014/main" id="{32BF319C-1022-A0DE-5680-6E6F7A33ADB0}"/>
              </a:ext>
            </a:extLst>
          </p:cNvPr>
          <p:cNvSpPr>
            <a:spLocks noGrp="1"/>
          </p:cNvSpPr>
          <p:nvPr>
            <p:ph type="ftr" sz="quarter" idx="11"/>
          </p:nvPr>
        </p:nvSpPr>
        <p:spPr/>
        <p:txBody>
          <a:bodyPr/>
          <a:lstStyle/>
          <a:p>
            <a:r>
              <a:rPr lang="en-GB"/>
              <a:t>Edit this text via Insert &gt; Header and Footer</a:t>
            </a:r>
            <a:endParaRPr lang="en-GB" dirty="0"/>
          </a:p>
        </p:txBody>
      </p:sp>
      <p:sp>
        <p:nvSpPr>
          <p:cNvPr id="5" name="Slide Number Placeholder 4">
            <a:extLst>
              <a:ext uri="{FF2B5EF4-FFF2-40B4-BE49-F238E27FC236}">
                <a16:creationId xmlns:a16="http://schemas.microsoft.com/office/drawing/2014/main" id="{2FA01DCF-BF44-5758-3698-48171189DF1F}"/>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Content Placeholder 2">
            <a:extLst>
              <a:ext uri="{FF2B5EF4-FFF2-40B4-BE49-F238E27FC236}">
                <a16:creationId xmlns:a16="http://schemas.microsoft.com/office/drawing/2014/main" id="{07DDBB1C-FCE2-459F-CD23-42AF9E169BFC}"/>
              </a:ext>
            </a:extLst>
          </p:cNvPr>
          <p:cNvSpPr>
            <a:spLocks noGrp="1"/>
          </p:cNvSpPr>
          <p:nvPr>
            <p:ph idx="1"/>
          </p:nvPr>
        </p:nvSpPr>
        <p:spPr>
          <a:xfrm>
            <a:off x="326232" y="1394619"/>
            <a:ext cx="3600000" cy="4866481"/>
          </a:xfrm>
        </p:spPr>
        <p:txBody>
          <a:bodyPr/>
          <a:lstStyle>
            <a:lvl1pPr>
              <a:defRPr sz="1800"/>
            </a:lvl1pPr>
            <a:lvl2pPr>
              <a:defRPr sz="1800"/>
            </a:lvl2pPr>
            <a:lvl3pPr>
              <a:defRPr sz="1800"/>
            </a:lvl3pPr>
            <a:lvl4pPr>
              <a:defRPr sz="1800"/>
            </a:lvl4pPr>
            <a:lvl5pPr>
              <a:defRPr sz="18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8" name="Content Placeholder 2">
            <a:extLst>
              <a:ext uri="{FF2B5EF4-FFF2-40B4-BE49-F238E27FC236}">
                <a16:creationId xmlns:a16="http://schemas.microsoft.com/office/drawing/2014/main" id="{7284B46C-0DDC-167C-514E-EB0FCC3E4BE7}"/>
              </a:ext>
            </a:extLst>
          </p:cNvPr>
          <p:cNvSpPr>
            <a:spLocks noGrp="1"/>
          </p:cNvSpPr>
          <p:nvPr>
            <p:ph idx="14"/>
          </p:nvPr>
        </p:nvSpPr>
        <p:spPr>
          <a:xfrm>
            <a:off x="4296397" y="1394619"/>
            <a:ext cx="3600000" cy="4866481"/>
          </a:xfrm>
        </p:spPr>
        <p:txBody>
          <a:bodyPr/>
          <a:lstStyle>
            <a:lvl1pPr>
              <a:defRPr sz="1800"/>
            </a:lvl1pPr>
            <a:lvl2pPr>
              <a:defRPr sz="1800"/>
            </a:lvl2pPr>
            <a:lvl3pPr>
              <a:defRPr sz="1800"/>
            </a:lvl3pPr>
            <a:lvl4pPr>
              <a:defRPr sz="1800"/>
            </a:lvl4pPr>
            <a:lvl5pPr>
              <a:defRPr sz="18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9" name="Content Placeholder 2">
            <a:extLst>
              <a:ext uri="{FF2B5EF4-FFF2-40B4-BE49-F238E27FC236}">
                <a16:creationId xmlns:a16="http://schemas.microsoft.com/office/drawing/2014/main" id="{AC354167-3149-957E-9D9F-B30D04014172}"/>
              </a:ext>
            </a:extLst>
          </p:cNvPr>
          <p:cNvSpPr>
            <a:spLocks noGrp="1"/>
          </p:cNvSpPr>
          <p:nvPr>
            <p:ph idx="15"/>
          </p:nvPr>
        </p:nvSpPr>
        <p:spPr>
          <a:xfrm>
            <a:off x="8266562" y="1394619"/>
            <a:ext cx="3600000" cy="4866481"/>
          </a:xfrm>
        </p:spPr>
        <p:txBody>
          <a:bodyPr/>
          <a:lstStyle>
            <a:lvl1pPr>
              <a:defRPr sz="1800"/>
            </a:lvl1pPr>
            <a:lvl2pPr>
              <a:defRPr sz="1800"/>
            </a:lvl2pPr>
            <a:lvl3pPr>
              <a:defRPr sz="1800"/>
            </a:lvl3pPr>
            <a:lvl4pPr>
              <a:defRPr sz="1800"/>
            </a:lvl4pPr>
            <a:lvl5pPr>
              <a:defRPr sz="18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0" name="Subtitle 2">
            <a:extLst>
              <a:ext uri="{FF2B5EF4-FFF2-40B4-BE49-F238E27FC236}">
                <a16:creationId xmlns:a16="http://schemas.microsoft.com/office/drawing/2014/main" id="{CBB1273F-0B9B-4FDD-4203-5D0C87B419DE}"/>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accent3"/>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a:t>Click to edit Master subtitle style</a:t>
            </a:r>
            <a:endParaRPr lang="en-GB" dirty="0"/>
          </a:p>
        </p:txBody>
      </p:sp>
    </p:spTree>
    <p:extLst>
      <p:ext uri="{BB962C8B-B14F-4D97-AF65-F5344CB8AC3E}">
        <p14:creationId xmlns:p14="http://schemas.microsoft.com/office/powerpoint/2010/main" val="2536248034"/>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ree Images and Captio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223E2-CB33-A043-EFAE-5E5920ABF286}"/>
              </a:ext>
            </a:extLst>
          </p:cNvPr>
          <p:cNvSpPr>
            <a:spLocks noGrp="1"/>
          </p:cNvSpPr>
          <p:nvPr>
            <p:ph type="title"/>
          </p:nvPr>
        </p:nvSpPr>
        <p:spPr/>
        <p:txBody>
          <a:bodyPr/>
          <a:lstStyle/>
          <a:p>
            <a:r>
              <a:rPr lang="en-GB"/>
              <a:t>Click to edit Master title style</a:t>
            </a:r>
            <a:endParaRPr lang="en-US" dirty="0"/>
          </a:p>
        </p:txBody>
      </p:sp>
      <p:sp>
        <p:nvSpPr>
          <p:cNvPr id="3" name="Date Placeholder 2">
            <a:extLst>
              <a:ext uri="{FF2B5EF4-FFF2-40B4-BE49-F238E27FC236}">
                <a16:creationId xmlns:a16="http://schemas.microsoft.com/office/drawing/2014/main" id="{26D07086-8168-2FFB-8A6A-847C21CE63D9}"/>
              </a:ext>
            </a:extLst>
          </p:cNvPr>
          <p:cNvSpPr>
            <a:spLocks noGrp="1"/>
          </p:cNvSpPr>
          <p:nvPr>
            <p:ph type="dt" sz="half" idx="10"/>
          </p:nvPr>
        </p:nvSpPr>
        <p:spPr/>
        <p:txBody>
          <a:bodyPr/>
          <a:lstStyle/>
          <a:p>
            <a:fld id="{FE7A816A-9565-4866-8312-CA863D624F04}" type="datetime1">
              <a:rPr lang="en-GB" smtClean="0"/>
              <a:t>16/02/2026</a:t>
            </a:fld>
            <a:endParaRPr lang="en-GB"/>
          </a:p>
        </p:txBody>
      </p:sp>
      <p:sp>
        <p:nvSpPr>
          <p:cNvPr id="4" name="Footer Placeholder 3">
            <a:extLst>
              <a:ext uri="{FF2B5EF4-FFF2-40B4-BE49-F238E27FC236}">
                <a16:creationId xmlns:a16="http://schemas.microsoft.com/office/drawing/2014/main" id="{32BF319C-1022-A0DE-5680-6E6F7A33ADB0}"/>
              </a:ext>
            </a:extLst>
          </p:cNvPr>
          <p:cNvSpPr>
            <a:spLocks noGrp="1"/>
          </p:cNvSpPr>
          <p:nvPr>
            <p:ph type="ftr" sz="quarter" idx="11"/>
          </p:nvPr>
        </p:nvSpPr>
        <p:spPr/>
        <p:txBody>
          <a:bodyPr/>
          <a:lstStyle/>
          <a:p>
            <a:r>
              <a:rPr lang="en-GB"/>
              <a:t>Edit this text via Insert &gt; Header and Footer</a:t>
            </a:r>
            <a:endParaRPr lang="en-GB" dirty="0"/>
          </a:p>
        </p:txBody>
      </p:sp>
      <p:sp>
        <p:nvSpPr>
          <p:cNvPr id="5" name="Slide Number Placeholder 4">
            <a:extLst>
              <a:ext uri="{FF2B5EF4-FFF2-40B4-BE49-F238E27FC236}">
                <a16:creationId xmlns:a16="http://schemas.microsoft.com/office/drawing/2014/main" id="{2FA01DCF-BF44-5758-3698-48171189DF1F}"/>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Content Placeholder 2">
            <a:extLst>
              <a:ext uri="{FF2B5EF4-FFF2-40B4-BE49-F238E27FC236}">
                <a16:creationId xmlns:a16="http://schemas.microsoft.com/office/drawing/2014/main" id="{07DDBB1C-FCE2-459F-CD23-42AF9E169BFC}"/>
              </a:ext>
            </a:extLst>
          </p:cNvPr>
          <p:cNvSpPr>
            <a:spLocks noGrp="1"/>
          </p:cNvSpPr>
          <p:nvPr>
            <p:ph idx="1"/>
          </p:nvPr>
        </p:nvSpPr>
        <p:spPr>
          <a:xfrm>
            <a:off x="318493" y="3429000"/>
            <a:ext cx="3600000" cy="2832100"/>
          </a:xfrm>
        </p:spPr>
        <p:txBody>
          <a:bodyPr/>
          <a:lstStyle>
            <a:lvl1pPr rtl="0">
              <a:defRPr sz="1800"/>
            </a:lvl1pPr>
            <a:lvl2pPr rtl="0">
              <a:defRPr sz="1800"/>
            </a:lvl2pPr>
            <a:lvl3pPr rtl="0">
              <a:defRPr sz="1800"/>
            </a:lvl3pPr>
            <a:lvl4pPr rtl="0">
              <a:defRPr sz="1800"/>
            </a:lvl4pPr>
            <a:lvl5pPr rtl="0">
              <a:defRPr sz="18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8" name="Content Placeholder 2">
            <a:extLst>
              <a:ext uri="{FF2B5EF4-FFF2-40B4-BE49-F238E27FC236}">
                <a16:creationId xmlns:a16="http://schemas.microsoft.com/office/drawing/2014/main" id="{7284B46C-0DDC-167C-514E-EB0FCC3E4BE7}"/>
              </a:ext>
            </a:extLst>
          </p:cNvPr>
          <p:cNvSpPr>
            <a:spLocks noGrp="1"/>
          </p:cNvSpPr>
          <p:nvPr>
            <p:ph idx="14"/>
          </p:nvPr>
        </p:nvSpPr>
        <p:spPr>
          <a:xfrm>
            <a:off x="4276876" y="3429000"/>
            <a:ext cx="3600000" cy="2832100"/>
          </a:xfrm>
        </p:spPr>
        <p:txBody>
          <a:bodyPr/>
          <a:lstStyle>
            <a:lvl1pPr rtl="0">
              <a:defRPr sz="1800"/>
            </a:lvl1pPr>
            <a:lvl2pPr rtl="0">
              <a:defRPr sz="1800"/>
            </a:lvl2pPr>
            <a:lvl3pPr rtl="0">
              <a:defRPr sz="1800"/>
            </a:lvl3pPr>
            <a:lvl4pPr rtl="0">
              <a:defRPr sz="1800"/>
            </a:lvl4pPr>
            <a:lvl5pPr rtl="0">
              <a:defRPr sz="18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9" name="Content Placeholder 2">
            <a:extLst>
              <a:ext uri="{FF2B5EF4-FFF2-40B4-BE49-F238E27FC236}">
                <a16:creationId xmlns:a16="http://schemas.microsoft.com/office/drawing/2014/main" id="{AC354167-3149-957E-9D9F-B30D04014172}"/>
              </a:ext>
            </a:extLst>
          </p:cNvPr>
          <p:cNvSpPr>
            <a:spLocks noGrp="1"/>
          </p:cNvSpPr>
          <p:nvPr>
            <p:ph idx="15"/>
          </p:nvPr>
        </p:nvSpPr>
        <p:spPr>
          <a:xfrm>
            <a:off x="8235258" y="3429000"/>
            <a:ext cx="3600000" cy="2832100"/>
          </a:xfrm>
        </p:spPr>
        <p:txBody>
          <a:bodyPr/>
          <a:lstStyle>
            <a:lvl1pPr rtl="0">
              <a:defRPr sz="1800"/>
            </a:lvl1pPr>
            <a:lvl2pPr rtl="0">
              <a:defRPr sz="1800"/>
            </a:lvl2pPr>
            <a:lvl3pPr rtl="0">
              <a:defRPr sz="1800"/>
            </a:lvl3pPr>
            <a:lvl4pPr rtl="0">
              <a:defRPr sz="1800"/>
            </a:lvl4pPr>
            <a:lvl5pPr rtl="0">
              <a:defRPr sz="18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1" name="Picture Placeholder 10">
            <a:extLst>
              <a:ext uri="{FF2B5EF4-FFF2-40B4-BE49-F238E27FC236}">
                <a16:creationId xmlns:a16="http://schemas.microsoft.com/office/drawing/2014/main" id="{047AD979-9E36-27D3-D861-472A37C9BD30}"/>
              </a:ext>
            </a:extLst>
          </p:cNvPr>
          <p:cNvSpPr>
            <a:spLocks noGrp="1"/>
          </p:cNvSpPr>
          <p:nvPr>
            <p:ph type="pic" sz="quarter" idx="16"/>
          </p:nvPr>
        </p:nvSpPr>
        <p:spPr>
          <a:xfrm>
            <a:off x="318490" y="1394619"/>
            <a:ext cx="3600000" cy="1836000"/>
          </a:xfrm>
          <a:solidFill>
            <a:schemeClr val="bg1">
              <a:lumMod val="85000"/>
            </a:schemeClr>
          </a:solidFill>
        </p:spPr>
        <p:txBody>
          <a:bodyPr/>
          <a:lstStyle/>
          <a:p>
            <a:r>
              <a:rPr lang="en-GB"/>
              <a:t>Click icon to add picture</a:t>
            </a:r>
            <a:endParaRPr lang="en-US"/>
          </a:p>
        </p:txBody>
      </p:sp>
      <p:sp>
        <p:nvSpPr>
          <p:cNvPr id="12" name="Picture Placeholder 10">
            <a:extLst>
              <a:ext uri="{FF2B5EF4-FFF2-40B4-BE49-F238E27FC236}">
                <a16:creationId xmlns:a16="http://schemas.microsoft.com/office/drawing/2014/main" id="{BA925AEF-9705-43FC-B311-1B9A5C872480}"/>
              </a:ext>
            </a:extLst>
          </p:cNvPr>
          <p:cNvSpPr>
            <a:spLocks noGrp="1"/>
          </p:cNvSpPr>
          <p:nvPr>
            <p:ph type="pic" sz="quarter" idx="17"/>
          </p:nvPr>
        </p:nvSpPr>
        <p:spPr>
          <a:xfrm>
            <a:off x="4276876" y="1394619"/>
            <a:ext cx="3600000" cy="1836000"/>
          </a:xfrm>
          <a:solidFill>
            <a:schemeClr val="bg1">
              <a:lumMod val="85000"/>
            </a:schemeClr>
          </a:solidFill>
        </p:spPr>
        <p:txBody>
          <a:bodyPr/>
          <a:lstStyle/>
          <a:p>
            <a:r>
              <a:rPr lang="en-GB"/>
              <a:t>Click icon to add picture</a:t>
            </a:r>
            <a:endParaRPr lang="en-US"/>
          </a:p>
        </p:txBody>
      </p:sp>
      <p:sp>
        <p:nvSpPr>
          <p:cNvPr id="13" name="Picture Placeholder 10">
            <a:extLst>
              <a:ext uri="{FF2B5EF4-FFF2-40B4-BE49-F238E27FC236}">
                <a16:creationId xmlns:a16="http://schemas.microsoft.com/office/drawing/2014/main" id="{71EBAC93-1C14-C84A-FF75-AC90D6C8A890}"/>
              </a:ext>
            </a:extLst>
          </p:cNvPr>
          <p:cNvSpPr>
            <a:spLocks noGrp="1"/>
          </p:cNvSpPr>
          <p:nvPr>
            <p:ph type="pic" sz="quarter" idx="18"/>
          </p:nvPr>
        </p:nvSpPr>
        <p:spPr>
          <a:xfrm>
            <a:off x="8235261" y="1394619"/>
            <a:ext cx="3600000" cy="1836000"/>
          </a:xfrm>
          <a:solidFill>
            <a:schemeClr val="bg1">
              <a:lumMod val="85000"/>
            </a:schemeClr>
          </a:solidFill>
        </p:spPr>
        <p:txBody>
          <a:bodyPr/>
          <a:lstStyle/>
          <a:p>
            <a:r>
              <a:rPr lang="en-GB"/>
              <a:t>Click icon to add picture</a:t>
            </a:r>
            <a:endParaRPr lang="en-US"/>
          </a:p>
        </p:txBody>
      </p:sp>
      <p:sp>
        <p:nvSpPr>
          <p:cNvPr id="10" name="Subtitle 2">
            <a:extLst>
              <a:ext uri="{FF2B5EF4-FFF2-40B4-BE49-F238E27FC236}">
                <a16:creationId xmlns:a16="http://schemas.microsoft.com/office/drawing/2014/main" id="{A6EB687B-5D2E-6018-5C19-6211E4ADBA8B}"/>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accent3"/>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a:t>Click to edit Master subtitle style</a:t>
            </a:r>
            <a:endParaRPr lang="en-GB" dirty="0"/>
          </a:p>
        </p:txBody>
      </p:sp>
    </p:spTree>
    <p:extLst>
      <p:ext uri="{BB962C8B-B14F-4D97-AF65-F5344CB8AC3E}">
        <p14:creationId xmlns:p14="http://schemas.microsoft.com/office/powerpoint/2010/main" val="1037066738"/>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Smoke">
    <p:bg>
      <p:bgPr>
        <a:solidFill>
          <a:schemeClr val="bg2"/>
        </a:solidFill>
        <a:effectLst/>
      </p:bgPr>
    </p:bg>
    <p:spTree>
      <p:nvGrpSpPr>
        <p:cNvPr id="1" name=""/>
        <p:cNvGrpSpPr/>
        <p:nvPr/>
      </p:nvGrpSpPr>
      <p:grpSpPr>
        <a:xfrm>
          <a:off x="0" y="0"/>
          <a:ext cx="0" cy="0"/>
          <a:chOff x="0" y="0"/>
          <a:chExt cx="0" cy="0"/>
        </a:xfrm>
      </p:grpSpPr>
      <p:grpSp>
        <p:nvGrpSpPr>
          <p:cNvPr id="23" name="Group 4">
            <a:extLst>
              <a:ext uri="{FF2B5EF4-FFF2-40B4-BE49-F238E27FC236}">
                <a16:creationId xmlns:a16="http://schemas.microsoft.com/office/drawing/2014/main" id="{0C35C447-372A-2538-9C02-9DA22221296C}"/>
              </a:ext>
            </a:extLst>
          </p:cNvPr>
          <p:cNvGrpSpPr>
            <a:grpSpLocks noChangeAspect="1"/>
          </p:cNvGrpSpPr>
          <p:nvPr userDrawn="1"/>
        </p:nvGrpSpPr>
        <p:grpSpPr bwMode="auto">
          <a:xfrm>
            <a:off x="330271" y="327819"/>
            <a:ext cx="3972600" cy="438124"/>
            <a:chOff x="0" y="3473"/>
            <a:chExt cx="15360" cy="1694"/>
          </a:xfrm>
          <a:solidFill>
            <a:schemeClr val="accent1"/>
          </a:solidFill>
        </p:grpSpPr>
        <p:sp>
          <p:nvSpPr>
            <p:cNvPr id="24" name="Freeform 5">
              <a:extLst>
                <a:ext uri="{FF2B5EF4-FFF2-40B4-BE49-F238E27FC236}">
                  <a16:creationId xmlns:a16="http://schemas.microsoft.com/office/drawing/2014/main" id="{CFF1AFD2-F993-B30A-2282-C04F1F65AF00}"/>
                </a:ext>
              </a:extLst>
            </p:cNvPr>
            <p:cNvSpPr>
              <a:spLocks/>
            </p:cNvSpPr>
            <p:nvPr userDrawn="1"/>
          </p:nvSpPr>
          <p:spPr bwMode="auto">
            <a:xfrm>
              <a:off x="14261" y="3473"/>
              <a:ext cx="1099" cy="1694"/>
            </a:xfrm>
            <a:custGeom>
              <a:avLst/>
              <a:gdLst>
                <a:gd name="T0" fmla="*/ 0 w 1099"/>
                <a:gd name="T1" fmla="*/ 0 h 1694"/>
                <a:gd name="T2" fmla="*/ 0 w 1099"/>
                <a:gd name="T3" fmla="*/ 1694 h 1694"/>
                <a:gd name="T4" fmla="*/ 1099 w 1099"/>
                <a:gd name="T5" fmla="*/ 1694 h 1694"/>
                <a:gd name="T6" fmla="*/ 1099 w 1099"/>
                <a:gd name="T7" fmla="*/ 1397 h 1694"/>
                <a:gd name="T8" fmla="*/ 319 w 1099"/>
                <a:gd name="T9" fmla="*/ 1397 h 1694"/>
                <a:gd name="T10" fmla="*/ 319 w 1099"/>
                <a:gd name="T11" fmla="*/ 0 h 1694"/>
                <a:gd name="T12" fmla="*/ 0 w 1099"/>
                <a:gd name="T13" fmla="*/ 0 h 1694"/>
              </a:gdLst>
              <a:ahLst/>
              <a:cxnLst>
                <a:cxn ang="0">
                  <a:pos x="T0" y="T1"/>
                </a:cxn>
                <a:cxn ang="0">
                  <a:pos x="T2" y="T3"/>
                </a:cxn>
                <a:cxn ang="0">
                  <a:pos x="T4" y="T5"/>
                </a:cxn>
                <a:cxn ang="0">
                  <a:pos x="T6" y="T7"/>
                </a:cxn>
                <a:cxn ang="0">
                  <a:pos x="T8" y="T9"/>
                </a:cxn>
                <a:cxn ang="0">
                  <a:pos x="T10" y="T11"/>
                </a:cxn>
                <a:cxn ang="0">
                  <a:pos x="T12" y="T13"/>
                </a:cxn>
              </a:cxnLst>
              <a:rect l="0" t="0" r="r" b="b"/>
              <a:pathLst>
                <a:path w="1099" h="1694">
                  <a:moveTo>
                    <a:pt x="0" y="0"/>
                  </a:moveTo>
                  <a:lnTo>
                    <a:pt x="0" y="1694"/>
                  </a:lnTo>
                  <a:lnTo>
                    <a:pt x="1099" y="1694"/>
                  </a:lnTo>
                  <a:lnTo>
                    <a:pt x="1099" y="1397"/>
                  </a:lnTo>
                  <a:lnTo>
                    <a:pt x="319" y="1397"/>
                  </a:lnTo>
                  <a:lnTo>
                    <a:pt x="319"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5" name="Freeform 6">
              <a:extLst>
                <a:ext uri="{FF2B5EF4-FFF2-40B4-BE49-F238E27FC236}">
                  <a16:creationId xmlns:a16="http://schemas.microsoft.com/office/drawing/2014/main" id="{2F13F474-91EA-0185-733B-62682BD9F6E9}"/>
                </a:ext>
              </a:extLst>
            </p:cNvPr>
            <p:cNvSpPr>
              <a:spLocks noEditPoints="1"/>
            </p:cNvSpPr>
            <p:nvPr userDrawn="1"/>
          </p:nvSpPr>
          <p:spPr bwMode="auto">
            <a:xfrm>
              <a:off x="12002" y="3473"/>
              <a:ext cx="1535" cy="1694"/>
            </a:xfrm>
            <a:custGeom>
              <a:avLst/>
              <a:gdLst>
                <a:gd name="T0" fmla="*/ 556 w 1535"/>
                <a:gd name="T1" fmla="*/ 0 h 1694"/>
                <a:gd name="T2" fmla="*/ 0 w 1535"/>
                <a:gd name="T3" fmla="*/ 1694 h 1694"/>
                <a:gd name="T4" fmla="*/ 337 w 1535"/>
                <a:gd name="T5" fmla="*/ 1694 h 1694"/>
                <a:gd name="T6" fmla="*/ 453 w 1535"/>
                <a:gd name="T7" fmla="*/ 1321 h 1694"/>
                <a:gd name="T8" fmla="*/ 1083 w 1535"/>
                <a:gd name="T9" fmla="*/ 1321 h 1694"/>
                <a:gd name="T10" fmla="*/ 1197 w 1535"/>
                <a:gd name="T11" fmla="*/ 1694 h 1694"/>
                <a:gd name="T12" fmla="*/ 1535 w 1535"/>
                <a:gd name="T13" fmla="*/ 1694 h 1694"/>
                <a:gd name="T14" fmla="*/ 978 w 1535"/>
                <a:gd name="T15" fmla="*/ 0 h 1694"/>
                <a:gd name="T16" fmla="*/ 556 w 1535"/>
                <a:gd name="T17" fmla="*/ 0 h 1694"/>
                <a:gd name="T18" fmla="*/ 768 w 1535"/>
                <a:gd name="T19" fmla="*/ 301 h 1694"/>
                <a:gd name="T20" fmla="*/ 998 w 1535"/>
                <a:gd name="T21" fmla="*/ 1048 h 1694"/>
                <a:gd name="T22" fmla="*/ 536 w 1535"/>
                <a:gd name="T23" fmla="*/ 1048 h 1694"/>
                <a:gd name="T24" fmla="*/ 768 w 1535"/>
                <a:gd name="T25" fmla="*/ 301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35" h="1694">
                  <a:moveTo>
                    <a:pt x="556" y="0"/>
                  </a:moveTo>
                  <a:lnTo>
                    <a:pt x="0" y="1694"/>
                  </a:lnTo>
                  <a:lnTo>
                    <a:pt x="337" y="1694"/>
                  </a:lnTo>
                  <a:lnTo>
                    <a:pt x="453" y="1321"/>
                  </a:lnTo>
                  <a:lnTo>
                    <a:pt x="1083" y="1321"/>
                  </a:lnTo>
                  <a:lnTo>
                    <a:pt x="1197" y="1694"/>
                  </a:lnTo>
                  <a:lnTo>
                    <a:pt x="1535" y="1694"/>
                  </a:lnTo>
                  <a:lnTo>
                    <a:pt x="978" y="0"/>
                  </a:lnTo>
                  <a:lnTo>
                    <a:pt x="556" y="0"/>
                  </a:lnTo>
                  <a:close/>
                  <a:moveTo>
                    <a:pt x="768" y="301"/>
                  </a:moveTo>
                  <a:lnTo>
                    <a:pt x="998" y="1048"/>
                  </a:lnTo>
                  <a:lnTo>
                    <a:pt x="536" y="1048"/>
                  </a:lnTo>
                  <a:lnTo>
                    <a:pt x="768" y="3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6" name="Freeform 7">
              <a:extLst>
                <a:ext uri="{FF2B5EF4-FFF2-40B4-BE49-F238E27FC236}">
                  <a16:creationId xmlns:a16="http://schemas.microsoft.com/office/drawing/2014/main" id="{87072C05-B626-BAF9-5316-96EAB02420F0}"/>
                </a:ext>
              </a:extLst>
            </p:cNvPr>
            <p:cNvSpPr>
              <a:spLocks/>
            </p:cNvSpPr>
            <p:nvPr userDrawn="1"/>
          </p:nvSpPr>
          <p:spPr bwMode="auto">
            <a:xfrm>
              <a:off x="10250" y="3473"/>
              <a:ext cx="1113" cy="1694"/>
            </a:xfrm>
            <a:custGeom>
              <a:avLst/>
              <a:gdLst>
                <a:gd name="T0" fmla="*/ 0 w 1113"/>
                <a:gd name="T1" fmla="*/ 0 h 1694"/>
                <a:gd name="T2" fmla="*/ 0 w 1113"/>
                <a:gd name="T3" fmla="*/ 297 h 1694"/>
                <a:gd name="T4" fmla="*/ 396 w 1113"/>
                <a:gd name="T5" fmla="*/ 297 h 1694"/>
                <a:gd name="T6" fmla="*/ 396 w 1113"/>
                <a:gd name="T7" fmla="*/ 1397 h 1694"/>
                <a:gd name="T8" fmla="*/ 0 w 1113"/>
                <a:gd name="T9" fmla="*/ 1397 h 1694"/>
                <a:gd name="T10" fmla="*/ 0 w 1113"/>
                <a:gd name="T11" fmla="*/ 1694 h 1694"/>
                <a:gd name="T12" fmla="*/ 1113 w 1113"/>
                <a:gd name="T13" fmla="*/ 1694 h 1694"/>
                <a:gd name="T14" fmla="*/ 1113 w 1113"/>
                <a:gd name="T15" fmla="*/ 1397 h 1694"/>
                <a:gd name="T16" fmla="*/ 716 w 1113"/>
                <a:gd name="T17" fmla="*/ 1397 h 1694"/>
                <a:gd name="T18" fmla="*/ 716 w 1113"/>
                <a:gd name="T19" fmla="*/ 297 h 1694"/>
                <a:gd name="T20" fmla="*/ 1113 w 1113"/>
                <a:gd name="T21" fmla="*/ 297 h 1694"/>
                <a:gd name="T22" fmla="*/ 1113 w 1113"/>
                <a:gd name="T23" fmla="*/ 0 h 1694"/>
                <a:gd name="T24" fmla="*/ 0 w 1113"/>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13" h="1694">
                  <a:moveTo>
                    <a:pt x="0" y="0"/>
                  </a:moveTo>
                  <a:lnTo>
                    <a:pt x="0" y="297"/>
                  </a:lnTo>
                  <a:lnTo>
                    <a:pt x="396" y="297"/>
                  </a:lnTo>
                  <a:lnTo>
                    <a:pt x="396" y="1397"/>
                  </a:lnTo>
                  <a:lnTo>
                    <a:pt x="0" y="1397"/>
                  </a:lnTo>
                  <a:lnTo>
                    <a:pt x="0" y="1694"/>
                  </a:lnTo>
                  <a:lnTo>
                    <a:pt x="1113" y="1694"/>
                  </a:lnTo>
                  <a:lnTo>
                    <a:pt x="1113" y="1397"/>
                  </a:lnTo>
                  <a:lnTo>
                    <a:pt x="716" y="1397"/>
                  </a:lnTo>
                  <a:lnTo>
                    <a:pt x="716" y="297"/>
                  </a:lnTo>
                  <a:lnTo>
                    <a:pt x="1113" y="297"/>
                  </a:lnTo>
                  <a:lnTo>
                    <a:pt x="1113"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7" name="Freeform 8">
              <a:extLst>
                <a:ext uri="{FF2B5EF4-FFF2-40B4-BE49-F238E27FC236}">
                  <a16:creationId xmlns:a16="http://schemas.microsoft.com/office/drawing/2014/main" id="{AC6EA6C6-1057-DAC8-2609-B6EB51B72376}"/>
                </a:ext>
              </a:extLst>
            </p:cNvPr>
            <p:cNvSpPr>
              <a:spLocks noEditPoints="1"/>
            </p:cNvSpPr>
            <p:nvPr userDrawn="1"/>
          </p:nvSpPr>
          <p:spPr bwMode="auto">
            <a:xfrm>
              <a:off x="8263" y="3473"/>
              <a:ext cx="1317" cy="1694"/>
            </a:xfrm>
            <a:custGeom>
              <a:avLst/>
              <a:gdLst>
                <a:gd name="T0" fmla="*/ 884 w 932"/>
                <a:gd name="T1" fmla="*/ 372 h 1199"/>
                <a:gd name="T2" fmla="*/ 442 w 932"/>
                <a:gd name="T3" fmla="*/ 0 h 1199"/>
                <a:gd name="T4" fmla="*/ 0 w 932"/>
                <a:gd name="T5" fmla="*/ 0 h 1199"/>
                <a:gd name="T6" fmla="*/ 0 w 932"/>
                <a:gd name="T7" fmla="*/ 1199 h 1199"/>
                <a:gd name="T8" fmla="*/ 227 w 932"/>
                <a:gd name="T9" fmla="*/ 1199 h 1199"/>
                <a:gd name="T10" fmla="*/ 227 w 932"/>
                <a:gd name="T11" fmla="*/ 755 h 1199"/>
                <a:gd name="T12" fmla="*/ 418 w 932"/>
                <a:gd name="T13" fmla="*/ 755 h 1199"/>
                <a:gd name="T14" fmla="*/ 450 w 932"/>
                <a:gd name="T15" fmla="*/ 755 h 1199"/>
                <a:gd name="T16" fmla="*/ 681 w 932"/>
                <a:gd name="T17" fmla="*/ 1199 h 1199"/>
                <a:gd name="T18" fmla="*/ 932 w 932"/>
                <a:gd name="T19" fmla="*/ 1199 h 1199"/>
                <a:gd name="T20" fmla="*/ 676 w 932"/>
                <a:gd name="T21" fmla="*/ 707 h 1199"/>
                <a:gd name="T22" fmla="*/ 884 w 932"/>
                <a:gd name="T23" fmla="*/ 372 h 1199"/>
                <a:gd name="T24" fmla="*/ 645 w 932"/>
                <a:gd name="T25" fmla="*/ 372 h 1199"/>
                <a:gd name="T26" fmla="*/ 418 w 932"/>
                <a:gd name="T27" fmla="*/ 562 h 1199"/>
                <a:gd name="T28" fmla="*/ 227 w 932"/>
                <a:gd name="T29" fmla="*/ 562 h 1199"/>
                <a:gd name="T30" fmla="*/ 227 w 932"/>
                <a:gd name="T31" fmla="*/ 194 h 1199"/>
                <a:gd name="T32" fmla="*/ 418 w 932"/>
                <a:gd name="T33" fmla="*/ 194 h 1199"/>
                <a:gd name="T34" fmla="*/ 645 w 932"/>
                <a:gd name="T35" fmla="*/ 372 h 1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2" h="1199">
                  <a:moveTo>
                    <a:pt x="884" y="372"/>
                  </a:moveTo>
                  <a:cubicBezTo>
                    <a:pt x="884" y="92"/>
                    <a:pt x="693" y="0"/>
                    <a:pt x="442" y="0"/>
                  </a:cubicBezTo>
                  <a:cubicBezTo>
                    <a:pt x="0" y="0"/>
                    <a:pt x="0" y="0"/>
                    <a:pt x="0" y="0"/>
                  </a:cubicBezTo>
                  <a:cubicBezTo>
                    <a:pt x="0" y="1199"/>
                    <a:pt x="0" y="1199"/>
                    <a:pt x="0" y="1199"/>
                  </a:cubicBezTo>
                  <a:cubicBezTo>
                    <a:pt x="227" y="1199"/>
                    <a:pt x="227" y="1199"/>
                    <a:pt x="227" y="1199"/>
                  </a:cubicBezTo>
                  <a:cubicBezTo>
                    <a:pt x="227" y="755"/>
                    <a:pt x="227" y="755"/>
                    <a:pt x="227" y="755"/>
                  </a:cubicBezTo>
                  <a:cubicBezTo>
                    <a:pt x="418" y="755"/>
                    <a:pt x="418" y="755"/>
                    <a:pt x="418" y="755"/>
                  </a:cubicBezTo>
                  <a:cubicBezTo>
                    <a:pt x="429" y="755"/>
                    <a:pt x="439" y="755"/>
                    <a:pt x="450" y="755"/>
                  </a:cubicBezTo>
                  <a:cubicBezTo>
                    <a:pt x="681" y="1199"/>
                    <a:pt x="681" y="1199"/>
                    <a:pt x="681" y="1199"/>
                  </a:cubicBezTo>
                  <a:cubicBezTo>
                    <a:pt x="932" y="1199"/>
                    <a:pt x="932" y="1199"/>
                    <a:pt x="932" y="1199"/>
                  </a:cubicBezTo>
                  <a:cubicBezTo>
                    <a:pt x="676" y="707"/>
                    <a:pt x="676" y="707"/>
                    <a:pt x="676" y="707"/>
                  </a:cubicBezTo>
                  <a:cubicBezTo>
                    <a:pt x="801" y="652"/>
                    <a:pt x="884" y="545"/>
                    <a:pt x="884" y="372"/>
                  </a:cubicBezTo>
                  <a:moveTo>
                    <a:pt x="645" y="372"/>
                  </a:moveTo>
                  <a:cubicBezTo>
                    <a:pt x="645" y="516"/>
                    <a:pt x="562" y="562"/>
                    <a:pt x="418" y="562"/>
                  </a:cubicBezTo>
                  <a:cubicBezTo>
                    <a:pt x="227" y="562"/>
                    <a:pt x="227" y="562"/>
                    <a:pt x="227" y="562"/>
                  </a:cubicBezTo>
                  <a:cubicBezTo>
                    <a:pt x="227" y="194"/>
                    <a:pt x="227" y="194"/>
                    <a:pt x="227" y="194"/>
                  </a:cubicBezTo>
                  <a:cubicBezTo>
                    <a:pt x="418" y="194"/>
                    <a:pt x="418" y="194"/>
                    <a:pt x="418" y="194"/>
                  </a:cubicBezTo>
                  <a:cubicBezTo>
                    <a:pt x="574" y="194"/>
                    <a:pt x="645" y="252"/>
                    <a:pt x="645" y="37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8" name="Freeform 9">
              <a:extLst>
                <a:ext uri="{FF2B5EF4-FFF2-40B4-BE49-F238E27FC236}">
                  <a16:creationId xmlns:a16="http://schemas.microsoft.com/office/drawing/2014/main" id="{4E258757-AB3A-DE10-FDFE-35B9588E9C3E}"/>
                </a:ext>
              </a:extLst>
            </p:cNvPr>
            <p:cNvSpPr>
              <a:spLocks/>
            </p:cNvSpPr>
            <p:nvPr userDrawn="1"/>
          </p:nvSpPr>
          <p:spPr bwMode="auto">
            <a:xfrm>
              <a:off x="6369" y="3473"/>
              <a:ext cx="1098" cy="1694"/>
            </a:xfrm>
            <a:custGeom>
              <a:avLst/>
              <a:gdLst>
                <a:gd name="T0" fmla="*/ 0 w 1098"/>
                <a:gd name="T1" fmla="*/ 0 h 1694"/>
                <a:gd name="T2" fmla="*/ 0 w 1098"/>
                <a:gd name="T3" fmla="*/ 1694 h 1694"/>
                <a:gd name="T4" fmla="*/ 1098 w 1098"/>
                <a:gd name="T5" fmla="*/ 1694 h 1694"/>
                <a:gd name="T6" fmla="*/ 1098 w 1098"/>
                <a:gd name="T7" fmla="*/ 1397 h 1694"/>
                <a:gd name="T8" fmla="*/ 321 w 1098"/>
                <a:gd name="T9" fmla="*/ 1397 h 1694"/>
                <a:gd name="T10" fmla="*/ 321 w 1098"/>
                <a:gd name="T11" fmla="*/ 973 h 1694"/>
                <a:gd name="T12" fmla="*/ 1030 w 1098"/>
                <a:gd name="T13" fmla="*/ 973 h 1694"/>
                <a:gd name="T14" fmla="*/ 1030 w 1098"/>
                <a:gd name="T15" fmla="*/ 687 h 1694"/>
                <a:gd name="T16" fmla="*/ 321 w 1098"/>
                <a:gd name="T17" fmla="*/ 687 h 1694"/>
                <a:gd name="T18" fmla="*/ 321 w 1098"/>
                <a:gd name="T19" fmla="*/ 297 h 1694"/>
                <a:gd name="T20" fmla="*/ 1098 w 1098"/>
                <a:gd name="T21" fmla="*/ 297 h 1694"/>
                <a:gd name="T22" fmla="*/ 1098 w 1098"/>
                <a:gd name="T23" fmla="*/ 0 h 1694"/>
                <a:gd name="T24" fmla="*/ 0 w 1098"/>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8" h="1694">
                  <a:moveTo>
                    <a:pt x="0" y="0"/>
                  </a:moveTo>
                  <a:lnTo>
                    <a:pt x="0" y="1694"/>
                  </a:lnTo>
                  <a:lnTo>
                    <a:pt x="1098" y="1694"/>
                  </a:lnTo>
                  <a:lnTo>
                    <a:pt x="1098" y="1397"/>
                  </a:lnTo>
                  <a:lnTo>
                    <a:pt x="321" y="1397"/>
                  </a:lnTo>
                  <a:lnTo>
                    <a:pt x="321" y="973"/>
                  </a:lnTo>
                  <a:lnTo>
                    <a:pt x="1030" y="973"/>
                  </a:lnTo>
                  <a:lnTo>
                    <a:pt x="1030" y="687"/>
                  </a:lnTo>
                  <a:lnTo>
                    <a:pt x="321" y="687"/>
                  </a:lnTo>
                  <a:lnTo>
                    <a:pt x="321" y="297"/>
                  </a:lnTo>
                  <a:lnTo>
                    <a:pt x="1098" y="297"/>
                  </a:lnTo>
                  <a:lnTo>
                    <a:pt x="109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9" name="Freeform 10">
              <a:extLst>
                <a:ext uri="{FF2B5EF4-FFF2-40B4-BE49-F238E27FC236}">
                  <a16:creationId xmlns:a16="http://schemas.microsoft.com/office/drawing/2014/main" id="{74360D36-2B50-3114-9CB9-4BEE96BCCE6A}"/>
                </a:ext>
              </a:extLst>
            </p:cNvPr>
            <p:cNvSpPr>
              <a:spLocks noEditPoints="1"/>
            </p:cNvSpPr>
            <p:nvPr userDrawn="1"/>
          </p:nvSpPr>
          <p:spPr bwMode="auto">
            <a:xfrm>
              <a:off x="4481" y="3473"/>
              <a:ext cx="1215" cy="1694"/>
            </a:xfrm>
            <a:custGeom>
              <a:avLst/>
              <a:gdLst>
                <a:gd name="T0" fmla="*/ 406 w 860"/>
                <a:gd name="T1" fmla="*/ 791 h 1199"/>
                <a:gd name="T2" fmla="*/ 227 w 860"/>
                <a:gd name="T3" fmla="*/ 791 h 1199"/>
                <a:gd name="T4" fmla="*/ 227 w 860"/>
                <a:gd name="T5" fmla="*/ 1199 h 1199"/>
                <a:gd name="T6" fmla="*/ 0 w 860"/>
                <a:gd name="T7" fmla="*/ 1199 h 1199"/>
                <a:gd name="T8" fmla="*/ 0 w 860"/>
                <a:gd name="T9" fmla="*/ 0 h 1199"/>
                <a:gd name="T10" fmla="*/ 406 w 860"/>
                <a:gd name="T11" fmla="*/ 0 h 1199"/>
                <a:gd name="T12" fmla="*/ 860 w 860"/>
                <a:gd name="T13" fmla="*/ 396 h 1199"/>
                <a:gd name="T14" fmla="*/ 406 w 860"/>
                <a:gd name="T15" fmla="*/ 791 h 1199"/>
                <a:gd name="T16" fmla="*/ 394 w 860"/>
                <a:gd name="T17" fmla="*/ 194 h 1199"/>
                <a:gd name="T18" fmla="*/ 227 w 860"/>
                <a:gd name="T19" fmla="*/ 194 h 1199"/>
                <a:gd name="T20" fmla="*/ 227 w 860"/>
                <a:gd name="T21" fmla="*/ 598 h 1199"/>
                <a:gd name="T22" fmla="*/ 394 w 860"/>
                <a:gd name="T23" fmla="*/ 598 h 1199"/>
                <a:gd name="T24" fmla="*/ 621 w 860"/>
                <a:gd name="T25" fmla="*/ 396 h 1199"/>
                <a:gd name="T26" fmla="*/ 394 w 860"/>
                <a:gd name="T27" fmla="*/ 194 h 1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60" h="1199">
                  <a:moveTo>
                    <a:pt x="406" y="791"/>
                  </a:moveTo>
                  <a:cubicBezTo>
                    <a:pt x="227" y="791"/>
                    <a:pt x="227" y="791"/>
                    <a:pt x="227" y="791"/>
                  </a:cubicBezTo>
                  <a:cubicBezTo>
                    <a:pt x="227" y="1199"/>
                    <a:pt x="227" y="1199"/>
                    <a:pt x="227" y="1199"/>
                  </a:cubicBezTo>
                  <a:cubicBezTo>
                    <a:pt x="0" y="1199"/>
                    <a:pt x="0" y="1199"/>
                    <a:pt x="0" y="1199"/>
                  </a:cubicBezTo>
                  <a:cubicBezTo>
                    <a:pt x="0" y="0"/>
                    <a:pt x="0" y="0"/>
                    <a:pt x="0" y="0"/>
                  </a:cubicBezTo>
                  <a:cubicBezTo>
                    <a:pt x="406" y="0"/>
                    <a:pt x="406" y="0"/>
                    <a:pt x="406" y="0"/>
                  </a:cubicBezTo>
                  <a:cubicBezTo>
                    <a:pt x="661" y="0"/>
                    <a:pt x="860" y="116"/>
                    <a:pt x="860" y="396"/>
                  </a:cubicBezTo>
                  <a:cubicBezTo>
                    <a:pt x="860" y="671"/>
                    <a:pt x="659" y="791"/>
                    <a:pt x="406" y="791"/>
                  </a:cubicBezTo>
                  <a:moveTo>
                    <a:pt x="394" y="194"/>
                  </a:moveTo>
                  <a:cubicBezTo>
                    <a:pt x="227" y="194"/>
                    <a:pt x="227" y="194"/>
                    <a:pt x="227" y="194"/>
                  </a:cubicBezTo>
                  <a:cubicBezTo>
                    <a:pt x="227" y="598"/>
                    <a:pt x="227" y="598"/>
                    <a:pt x="227" y="598"/>
                  </a:cubicBezTo>
                  <a:cubicBezTo>
                    <a:pt x="394" y="598"/>
                    <a:pt x="394" y="598"/>
                    <a:pt x="394" y="598"/>
                  </a:cubicBezTo>
                  <a:cubicBezTo>
                    <a:pt x="525" y="598"/>
                    <a:pt x="621" y="534"/>
                    <a:pt x="621" y="396"/>
                  </a:cubicBezTo>
                  <a:cubicBezTo>
                    <a:pt x="621" y="252"/>
                    <a:pt x="525" y="194"/>
                    <a:pt x="394" y="19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30" name="Freeform 11">
              <a:extLst>
                <a:ext uri="{FF2B5EF4-FFF2-40B4-BE49-F238E27FC236}">
                  <a16:creationId xmlns:a16="http://schemas.microsoft.com/office/drawing/2014/main" id="{1B032D16-0F2B-1DEC-D92A-ACAF24C07B0A}"/>
                </a:ext>
              </a:extLst>
            </p:cNvPr>
            <p:cNvSpPr>
              <a:spLocks/>
            </p:cNvSpPr>
            <p:nvPr userDrawn="1"/>
          </p:nvSpPr>
          <p:spPr bwMode="auto">
            <a:xfrm>
              <a:off x="1945" y="3473"/>
              <a:ext cx="1720" cy="1694"/>
            </a:xfrm>
            <a:custGeom>
              <a:avLst/>
              <a:gdLst>
                <a:gd name="T0" fmla="*/ 1265 w 1720"/>
                <a:gd name="T1" fmla="*/ 0 h 1694"/>
                <a:gd name="T2" fmla="*/ 860 w 1720"/>
                <a:gd name="T3" fmla="*/ 996 h 1694"/>
                <a:gd name="T4" fmla="*/ 456 w 1720"/>
                <a:gd name="T5" fmla="*/ 0 h 1694"/>
                <a:gd name="T6" fmla="*/ 0 w 1720"/>
                <a:gd name="T7" fmla="*/ 0 h 1694"/>
                <a:gd name="T8" fmla="*/ 0 w 1720"/>
                <a:gd name="T9" fmla="*/ 1694 h 1694"/>
                <a:gd name="T10" fmla="*/ 303 w 1720"/>
                <a:gd name="T11" fmla="*/ 1694 h 1694"/>
                <a:gd name="T12" fmla="*/ 303 w 1720"/>
                <a:gd name="T13" fmla="*/ 428 h 1694"/>
                <a:gd name="T14" fmla="*/ 692 w 1720"/>
                <a:gd name="T15" fmla="*/ 1321 h 1694"/>
                <a:gd name="T16" fmla="*/ 709 w 1720"/>
                <a:gd name="T17" fmla="*/ 1321 h 1694"/>
                <a:gd name="T18" fmla="*/ 1012 w 1720"/>
                <a:gd name="T19" fmla="*/ 1321 h 1694"/>
                <a:gd name="T20" fmla="*/ 1029 w 1720"/>
                <a:gd name="T21" fmla="*/ 1321 h 1694"/>
                <a:gd name="T22" fmla="*/ 1416 w 1720"/>
                <a:gd name="T23" fmla="*/ 428 h 1694"/>
                <a:gd name="T24" fmla="*/ 1416 w 1720"/>
                <a:gd name="T25" fmla="*/ 1694 h 1694"/>
                <a:gd name="T26" fmla="*/ 1720 w 1720"/>
                <a:gd name="T27" fmla="*/ 1694 h 1694"/>
                <a:gd name="T28" fmla="*/ 1720 w 1720"/>
                <a:gd name="T29" fmla="*/ 0 h 1694"/>
                <a:gd name="T30" fmla="*/ 1265 w 1720"/>
                <a:gd name="T31"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20" h="1694">
                  <a:moveTo>
                    <a:pt x="1265" y="0"/>
                  </a:moveTo>
                  <a:lnTo>
                    <a:pt x="860" y="996"/>
                  </a:lnTo>
                  <a:lnTo>
                    <a:pt x="456" y="0"/>
                  </a:lnTo>
                  <a:lnTo>
                    <a:pt x="0" y="0"/>
                  </a:lnTo>
                  <a:lnTo>
                    <a:pt x="0" y="1694"/>
                  </a:lnTo>
                  <a:lnTo>
                    <a:pt x="303" y="1694"/>
                  </a:lnTo>
                  <a:lnTo>
                    <a:pt x="303" y="428"/>
                  </a:lnTo>
                  <a:lnTo>
                    <a:pt x="692" y="1321"/>
                  </a:lnTo>
                  <a:lnTo>
                    <a:pt x="709" y="1321"/>
                  </a:lnTo>
                  <a:lnTo>
                    <a:pt x="1012" y="1321"/>
                  </a:lnTo>
                  <a:lnTo>
                    <a:pt x="1029" y="1321"/>
                  </a:lnTo>
                  <a:lnTo>
                    <a:pt x="1416" y="428"/>
                  </a:lnTo>
                  <a:lnTo>
                    <a:pt x="1416" y="1694"/>
                  </a:lnTo>
                  <a:lnTo>
                    <a:pt x="1720" y="1694"/>
                  </a:lnTo>
                  <a:lnTo>
                    <a:pt x="1720" y="0"/>
                  </a:lnTo>
                  <a:lnTo>
                    <a:pt x="126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31" name="Freeform 12">
              <a:extLst>
                <a:ext uri="{FF2B5EF4-FFF2-40B4-BE49-F238E27FC236}">
                  <a16:creationId xmlns:a16="http://schemas.microsoft.com/office/drawing/2014/main" id="{13923343-4541-4792-ADC5-E6333E98D37A}"/>
                </a:ext>
              </a:extLst>
            </p:cNvPr>
            <p:cNvSpPr>
              <a:spLocks/>
            </p:cNvSpPr>
            <p:nvPr userDrawn="1"/>
          </p:nvSpPr>
          <p:spPr bwMode="auto">
            <a:xfrm>
              <a:off x="0" y="3473"/>
              <a:ext cx="1113" cy="1694"/>
            </a:xfrm>
            <a:custGeom>
              <a:avLst/>
              <a:gdLst>
                <a:gd name="T0" fmla="*/ 0 w 1113"/>
                <a:gd name="T1" fmla="*/ 0 h 1694"/>
                <a:gd name="T2" fmla="*/ 0 w 1113"/>
                <a:gd name="T3" fmla="*/ 297 h 1694"/>
                <a:gd name="T4" fmla="*/ 397 w 1113"/>
                <a:gd name="T5" fmla="*/ 297 h 1694"/>
                <a:gd name="T6" fmla="*/ 397 w 1113"/>
                <a:gd name="T7" fmla="*/ 1397 h 1694"/>
                <a:gd name="T8" fmla="*/ 0 w 1113"/>
                <a:gd name="T9" fmla="*/ 1397 h 1694"/>
                <a:gd name="T10" fmla="*/ 0 w 1113"/>
                <a:gd name="T11" fmla="*/ 1694 h 1694"/>
                <a:gd name="T12" fmla="*/ 1113 w 1113"/>
                <a:gd name="T13" fmla="*/ 1694 h 1694"/>
                <a:gd name="T14" fmla="*/ 1113 w 1113"/>
                <a:gd name="T15" fmla="*/ 1397 h 1694"/>
                <a:gd name="T16" fmla="*/ 717 w 1113"/>
                <a:gd name="T17" fmla="*/ 1397 h 1694"/>
                <a:gd name="T18" fmla="*/ 717 w 1113"/>
                <a:gd name="T19" fmla="*/ 297 h 1694"/>
                <a:gd name="T20" fmla="*/ 1113 w 1113"/>
                <a:gd name="T21" fmla="*/ 297 h 1694"/>
                <a:gd name="T22" fmla="*/ 1113 w 1113"/>
                <a:gd name="T23" fmla="*/ 0 h 1694"/>
                <a:gd name="T24" fmla="*/ 0 w 1113"/>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13" h="1694">
                  <a:moveTo>
                    <a:pt x="0" y="0"/>
                  </a:moveTo>
                  <a:lnTo>
                    <a:pt x="0" y="297"/>
                  </a:lnTo>
                  <a:lnTo>
                    <a:pt x="397" y="297"/>
                  </a:lnTo>
                  <a:lnTo>
                    <a:pt x="397" y="1397"/>
                  </a:lnTo>
                  <a:lnTo>
                    <a:pt x="0" y="1397"/>
                  </a:lnTo>
                  <a:lnTo>
                    <a:pt x="0" y="1694"/>
                  </a:lnTo>
                  <a:lnTo>
                    <a:pt x="1113" y="1694"/>
                  </a:lnTo>
                  <a:lnTo>
                    <a:pt x="1113" y="1397"/>
                  </a:lnTo>
                  <a:lnTo>
                    <a:pt x="717" y="1397"/>
                  </a:lnTo>
                  <a:lnTo>
                    <a:pt x="717" y="297"/>
                  </a:lnTo>
                  <a:lnTo>
                    <a:pt x="1113" y="297"/>
                  </a:lnTo>
                  <a:lnTo>
                    <a:pt x="1113"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grpSp>
      <p:sp>
        <p:nvSpPr>
          <p:cNvPr id="32" name="Title 1">
            <a:extLst>
              <a:ext uri="{FF2B5EF4-FFF2-40B4-BE49-F238E27FC236}">
                <a16:creationId xmlns:a16="http://schemas.microsoft.com/office/drawing/2014/main" id="{802863CF-25C1-DECF-F640-C736ECDB9551}"/>
              </a:ext>
            </a:extLst>
          </p:cNvPr>
          <p:cNvSpPr>
            <a:spLocks noGrp="1"/>
          </p:cNvSpPr>
          <p:nvPr>
            <p:ph type="ctrTitle"/>
          </p:nvPr>
        </p:nvSpPr>
        <p:spPr>
          <a:xfrm>
            <a:off x="330271" y="2417400"/>
            <a:ext cx="9144000" cy="1847942"/>
          </a:xfrm>
        </p:spPr>
        <p:txBody>
          <a:bodyPr anchor="b"/>
          <a:lstStyle>
            <a:lvl1pPr algn="l">
              <a:defRPr sz="6400">
                <a:solidFill>
                  <a:schemeClr val="accent1"/>
                </a:solidFill>
              </a:defRPr>
            </a:lvl1pPr>
          </a:lstStyle>
          <a:p>
            <a:r>
              <a:rPr lang="en-GB"/>
              <a:t>Click to edit Master title style</a:t>
            </a:r>
            <a:endParaRPr lang="en-GB" dirty="0"/>
          </a:p>
        </p:txBody>
      </p:sp>
      <p:sp>
        <p:nvSpPr>
          <p:cNvPr id="33" name="Subtitle 2">
            <a:extLst>
              <a:ext uri="{FF2B5EF4-FFF2-40B4-BE49-F238E27FC236}">
                <a16:creationId xmlns:a16="http://schemas.microsoft.com/office/drawing/2014/main" id="{623E9086-C2CE-8088-D447-C484543077B0}"/>
              </a:ext>
            </a:extLst>
          </p:cNvPr>
          <p:cNvSpPr>
            <a:spLocks noGrp="1"/>
          </p:cNvSpPr>
          <p:nvPr>
            <p:ph type="subTitle" idx="1"/>
          </p:nvPr>
        </p:nvSpPr>
        <p:spPr>
          <a:xfrm>
            <a:off x="330271" y="4383000"/>
            <a:ext cx="9144000" cy="1322348"/>
          </a:xfrm>
        </p:spPr>
        <p:txBody>
          <a:bodyPr/>
          <a:lstStyle>
            <a:lvl1pPr marL="0" indent="0" algn="l">
              <a:buNone/>
              <a:defRPr sz="4800">
                <a:solidFill>
                  <a:schemeClr val="accent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a:t>Click to edit Master subtitle style</a:t>
            </a:r>
            <a:endParaRPr lang="en-GB" dirty="0"/>
          </a:p>
        </p:txBody>
      </p:sp>
      <p:sp>
        <p:nvSpPr>
          <p:cNvPr id="2" name="Text Placeholder 17">
            <a:extLst>
              <a:ext uri="{FF2B5EF4-FFF2-40B4-BE49-F238E27FC236}">
                <a16:creationId xmlns:a16="http://schemas.microsoft.com/office/drawing/2014/main" id="{11F185D0-AFD5-29A8-8DBA-63C332F2594A}"/>
              </a:ext>
            </a:extLst>
          </p:cNvPr>
          <p:cNvSpPr>
            <a:spLocks noGrp="1"/>
          </p:cNvSpPr>
          <p:nvPr>
            <p:ph type="body" sz="quarter" idx="10"/>
          </p:nvPr>
        </p:nvSpPr>
        <p:spPr>
          <a:xfrm>
            <a:off x="330271" y="5789336"/>
            <a:ext cx="5579198" cy="740845"/>
          </a:xfrm>
        </p:spPr>
        <p:txBody>
          <a:bodyPr anchor="b"/>
          <a:lstStyle>
            <a:lvl1pPr>
              <a:defRPr sz="2200" b="1">
                <a:solidFill>
                  <a:schemeClr val="accent1"/>
                </a:solidFill>
                <a:latin typeface="+mn-lt"/>
                <a:ea typeface="Inter Medium" panose="02000503000000020004" pitchFamily="2" charset="0"/>
              </a:defRPr>
            </a:lvl1pPr>
            <a:lvl2pPr>
              <a:defRPr sz="2200">
                <a:solidFill>
                  <a:schemeClr val="accent1"/>
                </a:solidFill>
              </a:defRPr>
            </a:lvl2pPr>
            <a:lvl3pPr>
              <a:defRPr sz="2200">
                <a:solidFill>
                  <a:schemeClr val="accent1"/>
                </a:solidFill>
                <a:latin typeface="+mn-lt"/>
                <a:ea typeface="Inter Medium" panose="02000503000000020004" pitchFamily="2" charset="0"/>
              </a:defRPr>
            </a:lvl3pPr>
            <a:lvl4pPr>
              <a:defRPr sz="2200">
                <a:solidFill>
                  <a:schemeClr val="accent1"/>
                </a:solidFill>
                <a:latin typeface="+mn-lt"/>
                <a:ea typeface="Inter Medium" panose="02000503000000020004" pitchFamily="2" charset="0"/>
              </a:defRPr>
            </a:lvl4pPr>
            <a:lvl5pPr>
              <a:defRPr sz="2200">
                <a:solidFill>
                  <a:schemeClr val="accent1"/>
                </a:solidFill>
                <a:latin typeface="+mn-lt"/>
                <a:ea typeface="Inter Medium" panose="02000503000000020004" pitchFamily="2" charset="0"/>
              </a:defRPr>
            </a:lvl5pPr>
            <a:lvl6pPr>
              <a:defRPr>
                <a:latin typeface="+mn-lt"/>
              </a:defRPr>
            </a:lvl6pPr>
          </a:lstStyle>
          <a:p>
            <a:pPr lvl="0"/>
            <a:r>
              <a:rPr lang="en-GB"/>
              <a:t>Click to edit Master text styles</a:t>
            </a:r>
          </a:p>
        </p:txBody>
      </p:sp>
    </p:spTree>
    <p:extLst>
      <p:ext uri="{BB962C8B-B14F-4D97-AF65-F5344CB8AC3E}">
        <p14:creationId xmlns:p14="http://schemas.microsoft.com/office/powerpoint/2010/main" val="2497264879"/>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hree Images and Captions Smok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223E2-CB33-A043-EFAE-5E5920ABF286}"/>
              </a:ext>
            </a:extLst>
          </p:cNvPr>
          <p:cNvSpPr>
            <a:spLocks noGrp="1"/>
          </p:cNvSpPr>
          <p:nvPr>
            <p:ph type="title"/>
          </p:nvPr>
        </p:nvSpPr>
        <p:spPr/>
        <p:txBody>
          <a:bodyPr/>
          <a:lstStyle/>
          <a:p>
            <a:r>
              <a:rPr lang="en-GB"/>
              <a:t>Click to edit Master title style</a:t>
            </a:r>
            <a:endParaRPr lang="en-US" dirty="0"/>
          </a:p>
        </p:txBody>
      </p:sp>
      <p:sp>
        <p:nvSpPr>
          <p:cNvPr id="3" name="Date Placeholder 2">
            <a:extLst>
              <a:ext uri="{FF2B5EF4-FFF2-40B4-BE49-F238E27FC236}">
                <a16:creationId xmlns:a16="http://schemas.microsoft.com/office/drawing/2014/main" id="{26D07086-8168-2FFB-8A6A-847C21CE63D9}"/>
              </a:ext>
            </a:extLst>
          </p:cNvPr>
          <p:cNvSpPr>
            <a:spLocks noGrp="1"/>
          </p:cNvSpPr>
          <p:nvPr>
            <p:ph type="dt" sz="half" idx="10"/>
          </p:nvPr>
        </p:nvSpPr>
        <p:spPr/>
        <p:txBody>
          <a:bodyPr/>
          <a:lstStyle/>
          <a:p>
            <a:fld id="{FE7A816A-9565-4866-8312-CA863D624F04}" type="datetime1">
              <a:rPr lang="en-GB" smtClean="0"/>
              <a:t>16/02/2026</a:t>
            </a:fld>
            <a:endParaRPr lang="en-GB"/>
          </a:p>
        </p:txBody>
      </p:sp>
      <p:sp>
        <p:nvSpPr>
          <p:cNvPr id="4" name="Footer Placeholder 3">
            <a:extLst>
              <a:ext uri="{FF2B5EF4-FFF2-40B4-BE49-F238E27FC236}">
                <a16:creationId xmlns:a16="http://schemas.microsoft.com/office/drawing/2014/main" id="{32BF319C-1022-A0DE-5680-6E6F7A33ADB0}"/>
              </a:ext>
            </a:extLst>
          </p:cNvPr>
          <p:cNvSpPr>
            <a:spLocks noGrp="1"/>
          </p:cNvSpPr>
          <p:nvPr>
            <p:ph type="ftr" sz="quarter" idx="11"/>
          </p:nvPr>
        </p:nvSpPr>
        <p:spPr/>
        <p:txBody>
          <a:bodyPr/>
          <a:lstStyle/>
          <a:p>
            <a:r>
              <a:rPr lang="en-GB"/>
              <a:t>Edit this text via Insert &gt; Header and Footer</a:t>
            </a:r>
            <a:endParaRPr lang="en-GB" dirty="0"/>
          </a:p>
        </p:txBody>
      </p:sp>
      <p:sp>
        <p:nvSpPr>
          <p:cNvPr id="5" name="Slide Number Placeholder 4">
            <a:extLst>
              <a:ext uri="{FF2B5EF4-FFF2-40B4-BE49-F238E27FC236}">
                <a16:creationId xmlns:a16="http://schemas.microsoft.com/office/drawing/2014/main" id="{2FA01DCF-BF44-5758-3698-48171189DF1F}"/>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Content Placeholder 2">
            <a:extLst>
              <a:ext uri="{FF2B5EF4-FFF2-40B4-BE49-F238E27FC236}">
                <a16:creationId xmlns:a16="http://schemas.microsoft.com/office/drawing/2014/main" id="{07DDBB1C-FCE2-459F-CD23-42AF9E169BFC}"/>
              </a:ext>
            </a:extLst>
          </p:cNvPr>
          <p:cNvSpPr>
            <a:spLocks noGrp="1"/>
          </p:cNvSpPr>
          <p:nvPr>
            <p:ph idx="1"/>
          </p:nvPr>
        </p:nvSpPr>
        <p:spPr>
          <a:xfrm>
            <a:off x="318493" y="3429000"/>
            <a:ext cx="3600000" cy="2832100"/>
          </a:xfrm>
        </p:spPr>
        <p:txBody>
          <a:bodyPr/>
          <a:lstStyle>
            <a:lvl1pPr rtl="0">
              <a:defRPr sz="1800"/>
            </a:lvl1pPr>
            <a:lvl2pPr rtl="0">
              <a:defRPr sz="1800"/>
            </a:lvl2pPr>
            <a:lvl3pPr rtl="0">
              <a:defRPr sz="1800"/>
            </a:lvl3pPr>
            <a:lvl4pPr rtl="0">
              <a:defRPr sz="1800"/>
            </a:lvl4pPr>
            <a:lvl5pPr rtl="0">
              <a:defRPr sz="18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8" name="Content Placeholder 2">
            <a:extLst>
              <a:ext uri="{FF2B5EF4-FFF2-40B4-BE49-F238E27FC236}">
                <a16:creationId xmlns:a16="http://schemas.microsoft.com/office/drawing/2014/main" id="{7284B46C-0DDC-167C-514E-EB0FCC3E4BE7}"/>
              </a:ext>
            </a:extLst>
          </p:cNvPr>
          <p:cNvSpPr>
            <a:spLocks noGrp="1"/>
          </p:cNvSpPr>
          <p:nvPr>
            <p:ph idx="14"/>
          </p:nvPr>
        </p:nvSpPr>
        <p:spPr>
          <a:xfrm>
            <a:off x="4276876" y="3429000"/>
            <a:ext cx="3600000" cy="2832100"/>
          </a:xfrm>
        </p:spPr>
        <p:txBody>
          <a:bodyPr/>
          <a:lstStyle>
            <a:lvl1pPr rtl="0">
              <a:defRPr sz="1800"/>
            </a:lvl1pPr>
            <a:lvl2pPr rtl="0">
              <a:defRPr sz="1800"/>
            </a:lvl2pPr>
            <a:lvl3pPr rtl="0">
              <a:defRPr sz="1800"/>
            </a:lvl3pPr>
            <a:lvl4pPr rtl="0">
              <a:defRPr sz="1800"/>
            </a:lvl4pPr>
            <a:lvl5pPr rtl="0">
              <a:defRPr sz="18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9" name="Content Placeholder 2">
            <a:extLst>
              <a:ext uri="{FF2B5EF4-FFF2-40B4-BE49-F238E27FC236}">
                <a16:creationId xmlns:a16="http://schemas.microsoft.com/office/drawing/2014/main" id="{AC354167-3149-957E-9D9F-B30D04014172}"/>
              </a:ext>
            </a:extLst>
          </p:cNvPr>
          <p:cNvSpPr>
            <a:spLocks noGrp="1"/>
          </p:cNvSpPr>
          <p:nvPr>
            <p:ph idx="15"/>
          </p:nvPr>
        </p:nvSpPr>
        <p:spPr>
          <a:xfrm>
            <a:off x="8235258" y="3429000"/>
            <a:ext cx="3600000" cy="2832100"/>
          </a:xfrm>
        </p:spPr>
        <p:txBody>
          <a:bodyPr/>
          <a:lstStyle>
            <a:lvl1pPr rtl="0">
              <a:defRPr sz="1800"/>
            </a:lvl1pPr>
            <a:lvl2pPr rtl="0">
              <a:defRPr sz="1800"/>
            </a:lvl2pPr>
            <a:lvl3pPr rtl="0">
              <a:defRPr sz="1800"/>
            </a:lvl3pPr>
            <a:lvl4pPr rtl="0">
              <a:defRPr sz="1800"/>
            </a:lvl4pPr>
            <a:lvl5pPr rtl="0">
              <a:defRPr sz="18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1" name="Picture Placeholder 10">
            <a:extLst>
              <a:ext uri="{FF2B5EF4-FFF2-40B4-BE49-F238E27FC236}">
                <a16:creationId xmlns:a16="http://schemas.microsoft.com/office/drawing/2014/main" id="{047AD979-9E36-27D3-D861-472A37C9BD30}"/>
              </a:ext>
            </a:extLst>
          </p:cNvPr>
          <p:cNvSpPr>
            <a:spLocks noGrp="1"/>
          </p:cNvSpPr>
          <p:nvPr>
            <p:ph type="pic" sz="quarter" idx="16"/>
          </p:nvPr>
        </p:nvSpPr>
        <p:spPr>
          <a:xfrm>
            <a:off x="318490" y="1394619"/>
            <a:ext cx="3600000" cy="1836000"/>
          </a:xfrm>
          <a:solidFill>
            <a:schemeClr val="bg1">
              <a:lumMod val="85000"/>
            </a:schemeClr>
          </a:solidFill>
        </p:spPr>
        <p:txBody>
          <a:bodyPr/>
          <a:lstStyle/>
          <a:p>
            <a:r>
              <a:rPr lang="en-GB"/>
              <a:t>Click icon to add picture</a:t>
            </a:r>
            <a:endParaRPr lang="en-US"/>
          </a:p>
        </p:txBody>
      </p:sp>
      <p:sp>
        <p:nvSpPr>
          <p:cNvPr id="12" name="Picture Placeholder 10">
            <a:extLst>
              <a:ext uri="{FF2B5EF4-FFF2-40B4-BE49-F238E27FC236}">
                <a16:creationId xmlns:a16="http://schemas.microsoft.com/office/drawing/2014/main" id="{BA925AEF-9705-43FC-B311-1B9A5C872480}"/>
              </a:ext>
            </a:extLst>
          </p:cNvPr>
          <p:cNvSpPr>
            <a:spLocks noGrp="1"/>
          </p:cNvSpPr>
          <p:nvPr>
            <p:ph type="pic" sz="quarter" idx="17"/>
          </p:nvPr>
        </p:nvSpPr>
        <p:spPr>
          <a:xfrm>
            <a:off x="4276876" y="1394619"/>
            <a:ext cx="3600000" cy="1836000"/>
          </a:xfrm>
          <a:solidFill>
            <a:schemeClr val="bg1">
              <a:lumMod val="85000"/>
            </a:schemeClr>
          </a:solidFill>
        </p:spPr>
        <p:txBody>
          <a:bodyPr/>
          <a:lstStyle/>
          <a:p>
            <a:r>
              <a:rPr lang="en-GB"/>
              <a:t>Click icon to add picture</a:t>
            </a:r>
            <a:endParaRPr lang="en-US"/>
          </a:p>
        </p:txBody>
      </p:sp>
      <p:sp>
        <p:nvSpPr>
          <p:cNvPr id="13" name="Picture Placeholder 10">
            <a:extLst>
              <a:ext uri="{FF2B5EF4-FFF2-40B4-BE49-F238E27FC236}">
                <a16:creationId xmlns:a16="http://schemas.microsoft.com/office/drawing/2014/main" id="{71EBAC93-1C14-C84A-FF75-AC90D6C8A890}"/>
              </a:ext>
            </a:extLst>
          </p:cNvPr>
          <p:cNvSpPr>
            <a:spLocks noGrp="1"/>
          </p:cNvSpPr>
          <p:nvPr>
            <p:ph type="pic" sz="quarter" idx="18"/>
          </p:nvPr>
        </p:nvSpPr>
        <p:spPr>
          <a:xfrm>
            <a:off x="8235261" y="1394619"/>
            <a:ext cx="3600000" cy="1836000"/>
          </a:xfrm>
          <a:solidFill>
            <a:schemeClr val="bg1">
              <a:lumMod val="85000"/>
            </a:schemeClr>
          </a:solidFill>
        </p:spPr>
        <p:txBody>
          <a:bodyPr/>
          <a:lstStyle/>
          <a:p>
            <a:r>
              <a:rPr lang="en-GB"/>
              <a:t>Click icon to add picture</a:t>
            </a:r>
            <a:endParaRPr lang="en-US"/>
          </a:p>
        </p:txBody>
      </p:sp>
      <p:sp>
        <p:nvSpPr>
          <p:cNvPr id="10" name="Subtitle 2">
            <a:extLst>
              <a:ext uri="{FF2B5EF4-FFF2-40B4-BE49-F238E27FC236}">
                <a16:creationId xmlns:a16="http://schemas.microsoft.com/office/drawing/2014/main" id="{A6EB687B-5D2E-6018-5C19-6211E4ADBA8B}"/>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accent3"/>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a:t>Click to edit Master subtitle style</a:t>
            </a:r>
            <a:endParaRPr lang="en-GB" dirty="0"/>
          </a:p>
        </p:txBody>
      </p:sp>
    </p:spTree>
    <p:extLst>
      <p:ext uri="{BB962C8B-B14F-4D97-AF65-F5344CB8AC3E}">
        <p14:creationId xmlns:p14="http://schemas.microsoft.com/office/powerpoint/2010/main" val="1160980370"/>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ree Images and Captions Khaki">
    <p:bg>
      <p:bgPr>
        <a:solidFill>
          <a:srgbClr val="FBF7D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223E2-CB33-A043-EFAE-5E5920ABF286}"/>
              </a:ext>
            </a:extLst>
          </p:cNvPr>
          <p:cNvSpPr>
            <a:spLocks noGrp="1"/>
          </p:cNvSpPr>
          <p:nvPr>
            <p:ph type="title"/>
          </p:nvPr>
        </p:nvSpPr>
        <p:spPr/>
        <p:txBody>
          <a:bodyPr/>
          <a:lstStyle/>
          <a:p>
            <a:r>
              <a:rPr lang="en-GB"/>
              <a:t>Click to edit Master title style</a:t>
            </a:r>
            <a:endParaRPr lang="en-US" dirty="0"/>
          </a:p>
        </p:txBody>
      </p:sp>
      <p:sp>
        <p:nvSpPr>
          <p:cNvPr id="3" name="Date Placeholder 2">
            <a:extLst>
              <a:ext uri="{FF2B5EF4-FFF2-40B4-BE49-F238E27FC236}">
                <a16:creationId xmlns:a16="http://schemas.microsoft.com/office/drawing/2014/main" id="{26D07086-8168-2FFB-8A6A-847C21CE63D9}"/>
              </a:ext>
            </a:extLst>
          </p:cNvPr>
          <p:cNvSpPr>
            <a:spLocks noGrp="1"/>
          </p:cNvSpPr>
          <p:nvPr>
            <p:ph type="dt" sz="half" idx="10"/>
          </p:nvPr>
        </p:nvSpPr>
        <p:spPr/>
        <p:txBody>
          <a:bodyPr/>
          <a:lstStyle/>
          <a:p>
            <a:fld id="{FE7A816A-9565-4866-8312-CA863D624F04}" type="datetime1">
              <a:rPr lang="en-GB" smtClean="0"/>
              <a:t>16/02/2026</a:t>
            </a:fld>
            <a:endParaRPr lang="en-GB"/>
          </a:p>
        </p:txBody>
      </p:sp>
      <p:sp>
        <p:nvSpPr>
          <p:cNvPr id="4" name="Footer Placeholder 3">
            <a:extLst>
              <a:ext uri="{FF2B5EF4-FFF2-40B4-BE49-F238E27FC236}">
                <a16:creationId xmlns:a16="http://schemas.microsoft.com/office/drawing/2014/main" id="{32BF319C-1022-A0DE-5680-6E6F7A33ADB0}"/>
              </a:ext>
            </a:extLst>
          </p:cNvPr>
          <p:cNvSpPr>
            <a:spLocks noGrp="1"/>
          </p:cNvSpPr>
          <p:nvPr>
            <p:ph type="ftr" sz="quarter" idx="11"/>
          </p:nvPr>
        </p:nvSpPr>
        <p:spPr/>
        <p:txBody>
          <a:bodyPr/>
          <a:lstStyle/>
          <a:p>
            <a:r>
              <a:rPr lang="en-GB"/>
              <a:t>Edit this text via Insert &gt; Header and Footer</a:t>
            </a:r>
            <a:endParaRPr lang="en-GB" dirty="0"/>
          </a:p>
        </p:txBody>
      </p:sp>
      <p:sp>
        <p:nvSpPr>
          <p:cNvPr id="5" name="Slide Number Placeholder 4">
            <a:extLst>
              <a:ext uri="{FF2B5EF4-FFF2-40B4-BE49-F238E27FC236}">
                <a16:creationId xmlns:a16="http://schemas.microsoft.com/office/drawing/2014/main" id="{2FA01DCF-BF44-5758-3698-48171189DF1F}"/>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Content Placeholder 2">
            <a:extLst>
              <a:ext uri="{FF2B5EF4-FFF2-40B4-BE49-F238E27FC236}">
                <a16:creationId xmlns:a16="http://schemas.microsoft.com/office/drawing/2014/main" id="{07DDBB1C-FCE2-459F-CD23-42AF9E169BFC}"/>
              </a:ext>
            </a:extLst>
          </p:cNvPr>
          <p:cNvSpPr>
            <a:spLocks noGrp="1"/>
          </p:cNvSpPr>
          <p:nvPr>
            <p:ph idx="1"/>
          </p:nvPr>
        </p:nvSpPr>
        <p:spPr>
          <a:xfrm>
            <a:off x="318493" y="3429000"/>
            <a:ext cx="3600000" cy="2832100"/>
          </a:xfrm>
        </p:spPr>
        <p:txBody>
          <a:bodyPr/>
          <a:lstStyle>
            <a:lvl1pPr rtl="0">
              <a:defRPr sz="1800"/>
            </a:lvl1pPr>
            <a:lvl2pPr rtl="0">
              <a:defRPr sz="1800"/>
            </a:lvl2pPr>
            <a:lvl3pPr rtl="0">
              <a:defRPr sz="1800"/>
            </a:lvl3pPr>
            <a:lvl4pPr rtl="0">
              <a:defRPr sz="1800"/>
            </a:lvl4pPr>
            <a:lvl5pPr rtl="0">
              <a:defRPr sz="18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8" name="Content Placeholder 2">
            <a:extLst>
              <a:ext uri="{FF2B5EF4-FFF2-40B4-BE49-F238E27FC236}">
                <a16:creationId xmlns:a16="http://schemas.microsoft.com/office/drawing/2014/main" id="{7284B46C-0DDC-167C-514E-EB0FCC3E4BE7}"/>
              </a:ext>
            </a:extLst>
          </p:cNvPr>
          <p:cNvSpPr>
            <a:spLocks noGrp="1"/>
          </p:cNvSpPr>
          <p:nvPr>
            <p:ph idx="14"/>
          </p:nvPr>
        </p:nvSpPr>
        <p:spPr>
          <a:xfrm>
            <a:off x="4276876" y="3429000"/>
            <a:ext cx="3600000" cy="2832100"/>
          </a:xfrm>
        </p:spPr>
        <p:txBody>
          <a:bodyPr/>
          <a:lstStyle>
            <a:lvl1pPr rtl="0">
              <a:defRPr sz="1800"/>
            </a:lvl1pPr>
            <a:lvl2pPr rtl="0">
              <a:defRPr sz="1800"/>
            </a:lvl2pPr>
            <a:lvl3pPr rtl="0">
              <a:defRPr sz="1800"/>
            </a:lvl3pPr>
            <a:lvl4pPr rtl="0">
              <a:defRPr sz="1800"/>
            </a:lvl4pPr>
            <a:lvl5pPr rtl="0">
              <a:defRPr sz="18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9" name="Content Placeholder 2">
            <a:extLst>
              <a:ext uri="{FF2B5EF4-FFF2-40B4-BE49-F238E27FC236}">
                <a16:creationId xmlns:a16="http://schemas.microsoft.com/office/drawing/2014/main" id="{AC354167-3149-957E-9D9F-B30D04014172}"/>
              </a:ext>
            </a:extLst>
          </p:cNvPr>
          <p:cNvSpPr>
            <a:spLocks noGrp="1"/>
          </p:cNvSpPr>
          <p:nvPr>
            <p:ph idx="15"/>
          </p:nvPr>
        </p:nvSpPr>
        <p:spPr>
          <a:xfrm>
            <a:off x="8235258" y="3429000"/>
            <a:ext cx="3600000" cy="2832100"/>
          </a:xfrm>
        </p:spPr>
        <p:txBody>
          <a:bodyPr/>
          <a:lstStyle>
            <a:lvl1pPr rtl="0">
              <a:defRPr sz="1800"/>
            </a:lvl1pPr>
            <a:lvl2pPr rtl="0">
              <a:defRPr sz="1800"/>
            </a:lvl2pPr>
            <a:lvl3pPr rtl="0">
              <a:defRPr sz="1800"/>
            </a:lvl3pPr>
            <a:lvl4pPr rtl="0">
              <a:defRPr sz="1800"/>
            </a:lvl4pPr>
            <a:lvl5pPr rtl="0">
              <a:defRPr sz="18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1" name="Picture Placeholder 10">
            <a:extLst>
              <a:ext uri="{FF2B5EF4-FFF2-40B4-BE49-F238E27FC236}">
                <a16:creationId xmlns:a16="http://schemas.microsoft.com/office/drawing/2014/main" id="{047AD979-9E36-27D3-D861-472A37C9BD30}"/>
              </a:ext>
            </a:extLst>
          </p:cNvPr>
          <p:cNvSpPr>
            <a:spLocks noGrp="1"/>
          </p:cNvSpPr>
          <p:nvPr>
            <p:ph type="pic" sz="quarter" idx="16"/>
          </p:nvPr>
        </p:nvSpPr>
        <p:spPr>
          <a:xfrm>
            <a:off x="318490" y="1394619"/>
            <a:ext cx="3600000" cy="1836000"/>
          </a:xfrm>
          <a:solidFill>
            <a:schemeClr val="bg1">
              <a:lumMod val="85000"/>
            </a:schemeClr>
          </a:solidFill>
        </p:spPr>
        <p:txBody>
          <a:bodyPr/>
          <a:lstStyle/>
          <a:p>
            <a:r>
              <a:rPr lang="en-GB"/>
              <a:t>Click icon to add picture</a:t>
            </a:r>
            <a:endParaRPr lang="en-US"/>
          </a:p>
        </p:txBody>
      </p:sp>
      <p:sp>
        <p:nvSpPr>
          <p:cNvPr id="12" name="Picture Placeholder 10">
            <a:extLst>
              <a:ext uri="{FF2B5EF4-FFF2-40B4-BE49-F238E27FC236}">
                <a16:creationId xmlns:a16="http://schemas.microsoft.com/office/drawing/2014/main" id="{BA925AEF-9705-43FC-B311-1B9A5C872480}"/>
              </a:ext>
            </a:extLst>
          </p:cNvPr>
          <p:cNvSpPr>
            <a:spLocks noGrp="1"/>
          </p:cNvSpPr>
          <p:nvPr>
            <p:ph type="pic" sz="quarter" idx="17"/>
          </p:nvPr>
        </p:nvSpPr>
        <p:spPr>
          <a:xfrm>
            <a:off x="4276876" y="1394619"/>
            <a:ext cx="3600000" cy="1836000"/>
          </a:xfrm>
          <a:solidFill>
            <a:schemeClr val="bg1">
              <a:lumMod val="85000"/>
            </a:schemeClr>
          </a:solidFill>
        </p:spPr>
        <p:txBody>
          <a:bodyPr/>
          <a:lstStyle/>
          <a:p>
            <a:r>
              <a:rPr lang="en-GB"/>
              <a:t>Click icon to add picture</a:t>
            </a:r>
            <a:endParaRPr lang="en-US"/>
          </a:p>
        </p:txBody>
      </p:sp>
      <p:sp>
        <p:nvSpPr>
          <p:cNvPr id="13" name="Picture Placeholder 10">
            <a:extLst>
              <a:ext uri="{FF2B5EF4-FFF2-40B4-BE49-F238E27FC236}">
                <a16:creationId xmlns:a16="http://schemas.microsoft.com/office/drawing/2014/main" id="{71EBAC93-1C14-C84A-FF75-AC90D6C8A890}"/>
              </a:ext>
            </a:extLst>
          </p:cNvPr>
          <p:cNvSpPr>
            <a:spLocks noGrp="1"/>
          </p:cNvSpPr>
          <p:nvPr>
            <p:ph type="pic" sz="quarter" idx="18"/>
          </p:nvPr>
        </p:nvSpPr>
        <p:spPr>
          <a:xfrm>
            <a:off x="8235261" y="1394619"/>
            <a:ext cx="3600000" cy="1836000"/>
          </a:xfrm>
          <a:solidFill>
            <a:schemeClr val="bg1">
              <a:lumMod val="85000"/>
            </a:schemeClr>
          </a:solidFill>
        </p:spPr>
        <p:txBody>
          <a:bodyPr/>
          <a:lstStyle/>
          <a:p>
            <a:r>
              <a:rPr lang="en-GB"/>
              <a:t>Click icon to add picture</a:t>
            </a:r>
            <a:endParaRPr lang="en-US"/>
          </a:p>
        </p:txBody>
      </p:sp>
      <p:sp>
        <p:nvSpPr>
          <p:cNvPr id="10" name="Subtitle 2">
            <a:extLst>
              <a:ext uri="{FF2B5EF4-FFF2-40B4-BE49-F238E27FC236}">
                <a16:creationId xmlns:a16="http://schemas.microsoft.com/office/drawing/2014/main" id="{A6EB687B-5D2E-6018-5C19-6211E4ADBA8B}"/>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accent3"/>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a:t>Click to edit Master subtitle style</a:t>
            </a:r>
            <a:endParaRPr lang="en-GB" dirty="0"/>
          </a:p>
        </p:txBody>
      </p:sp>
    </p:spTree>
    <p:extLst>
      <p:ext uri="{BB962C8B-B14F-4D97-AF65-F5344CB8AC3E}">
        <p14:creationId xmlns:p14="http://schemas.microsoft.com/office/powerpoint/2010/main" val="2814231540"/>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Large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F41CF-A3E3-C272-C94C-947AC89C85B4}"/>
              </a:ext>
            </a:extLst>
          </p:cNvPr>
          <p:cNvSpPr>
            <a:spLocks noGrp="1"/>
          </p:cNvSpPr>
          <p:nvPr>
            <p:ph type="title"/>
          </p:nvPr>
        </p:nvSpPr>
        <p:spPr>
          <a:xfrm>
            <a:off x="318492" y="327819"/>
            <a:ext cx="9984000" cy="5933281"/>
          </a:xfrm>
        </p:spPr>
        <p:txBody>
          <a:bodyPr/>
          <a:lstStyle>
            <a:lvl1pPr>
              <a:defRPr sz="4800"/>
            </a:lvl1pPr>
          </a:lstStyle>
          <a:p>
            <a:r>
              <a:rPr lang="en-GB"/>
              <a:t>Click to edit Master title style</a:t>
            </a:r>
            <a:endParaRPr lang="en-US" dirty="0"/>
          </a:p>
        </p:txBody>
      </p:sp>
      <p:sp>
        <p:nvSpPr>
          <p:cNvPr id="3" name="Date Placeholder 2">
            <a:extLst>
              <a:ext uri="{FF2B5EF4-FFF2-40B4-BE49-F238E27FC236}">
                <a16:creationId xmlns:a16="http://schemas.microsoft.com/office/drawing/2014/main" id="{05080FA7-D3DB-DCE0-62D3-E92CDF5E1BD8}"/>
              </a:ext>
            </a:extLst>
          </p:cNvPr>
          <p:cNvSpPr>
            <a:spLocks noGrp="1"/>
          </p:cNvSpPr>
          <p:nvPr>
            <p:ph type="dt" sz="half" idx="10"/>
          </p:nvPr>
        </p:nvSpPr>
        <p:spPr/>
        <p:txBody>
          <a:bodyPr/>
          <a:lstStyle/>
          <a:p>
            <a:fld id="{CD8586C6-2FAC-4F04-9F30-54116127323E}" type="datetime1">
              <a:rPr lang="en-GB" smtClean="0"/>
              <a:t>16/02/2026</a:t>
            </a:fld>
            <a:endParaRPr lang="en-GB"/>
          </a:p>
        </p:txBody>
      </p:sp>
      <p:sp>
        <p:nvSpPr>
          <p:cNvPr id="4" name="Footer Placeholder 3">
            <a:extLst>
              <a:ext uri="{FF2B5EF4-FFF2-40B4-BE49-F238E27FC236}">
                <a16:creationId xmlns:a16="http://schemas.microsoft.com/office/drawing/2014/main" id="{37FFF8CC-E316-E641-C9CE-DF3DAA8A6428}"/>
              </a:ext>
            </a:extLst>
          </p:cNvPr>
          <p:cNvSpPr>
            <a:spLocks noGrp="1"/>
          </p:cNvSpPr>
          <p:nvPr>
            <p:ph type="ftr" sz="quarter" idx="11"/>
          </p:nvPr>
        </p:nvSpPr>
        <p:spPr/>
        <p:txBody>
          <a:bodyPr/>
          <a:lstStyle/>
          <a:p>
            <a:r>
              <a:rPr lang="en-GB"/>
              <a:t>Edit this text via Insert &gt; Header and Footer</a:t>
            </a:r>
            <a:endParaRPr lang="en-GB" dirty="0"/>
          </a:p>
        </p:txBody>
      </p:sp>
      <p:sp>
        <p:nvSpPr>
          <p:cNvPr id="5" name="Slide Number Placeholder 4">
            <a:extLst>
              <a:ext uri="{FF2B5EF4-FFF2-40B4-BE49-F238E27FC236}">
                <a16:creationId xmlns:a16="http://schemas.microsoft.com/office/drawing/2014/main" id="{7A2F5865-014C-FA86-09B0-6C05A0B661A9}"/>
              </a:ext>
            </a:extLst>
          </p:cNvPr>
          <p:cNvSpPr>
            <a:spLocks noGrp="1"/>
          </p:cNvSpPr>
          <p:nvPr>
            <p:ph type="sldNum" sz="quarter" idx="12"/>
          </p:nvPr>
        </p:nvSpPr>
        <p:spPr/>
        <p:txBody>
          <a:bodyPr/>
          <a:lstStyle/>
          <a:p>
            <a:fld id="{CBA53E11-492D-48B3-9F9B-09541CA2A39A}" type="slidenum">
              <a:rPr lang="en-GB" smtClean="0"/>
              <a:pPr/>
              <a:t>‹#›</a:t>
            </a:fld>
            <a:endParaRPr lang="en-GB"/>
          </a:p>
        </p:txBody>
      </p:sp>
    </p:spTree>
    <p:extLst>
      <p:ext uri="{BB962C8B-B14F-4D97-AF65-F5344CB8AC3E}">
        <p14:creationId xmlns:p14="http://schemas.microsoft.com/office/powerpoint/2010/main" val="4039344805"/>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Large Text Smok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F41CF-A3E3-C272-C94C-947AC89C85B4}"/>
              </a:ext>
            </a:extLst>
          </p:cNvPr>
          <p:cNvSpPr>
            <a:spLocks noGrp="1"/>
          </p:cNvSpPr>
          <p:nvPr>
            <p:ph type="title"/>
          </p:nvPr>
        </p:nvSpPr>
        <p:spPr>
          <a:xfrm>
            <a:off x="318492" y="327819"/>
            <a:ext cx="9984000" cy="5933281"/>
          </a:xfrm>
        </p:spPr>
        <p:txBody>
          <a:bodyPr/>
          <a:lstStyle>
            <a:lvl1pPr>
              <a:defRPr sz="4800"/>
            </a:lvl1pPr>
          </a:lstStyle>
          <a:p>
            <a:r>
              <a:rPr lang="en-GB"/>
              <a:t>Click to edit Master title style</a:t>
            </a:r>
            <a:endParaRPr lang="en-US" dirty="0"/>
          </a:p>
        </p:txBody>
      </p:sp>
      <p:sp>
        <p:nvSpPr>
          <p:cNvPr id="3" name="Date Placeholder 2">
            <a:extLst>
              <a:ext uri="{FF2B5EF4-FFF2-40B4-BE49-F238E27FC236}">
                <a16:creationId xmlns:a16="http://schemas.microsoft.com/office/drawing/2014/main" id="{05080FA7-D3DB-DCE0-62D3-E92CDF5E1BD8}"/>
              </a:ext>
            </a:extLst>
          </p:cNvPr>
          <p:cNvSpPr>
            <a:spLocks noGrp="1"/>
          </p:cNvSpPr>
          <p:nvPr>
            <p:ph type="dt" sz="half" idx="10"/>
          </p:nvPr>
        </p:nvSpPr>
        <p:spPr/>
        <p:txBody>
          <a:bodyPr/>
          <a:lstStyle/>
          <a:p>
            <a:fld id="{CD8586C6-2FAC-4F04-9F30-54116127323E}" type="datetime1">
              <a:rPr lang="en-GB" smtClean="0"/>
              <a:t>16/02/2026</a:t>
            </a:fld>
            <a:endParaRPr lang="en-GB"/>
          </a:p>
        </p:txBody>
      </p:sp>
      <p:sp>
        <p:nvSpPr>
          <p:cNvPr id="4" name="Footer Placeholder 3">
            <a:extLst>
              <a:ext uri="{FF2B5EF4-FFF2-40B4-BE49-F238E27FC236}">
                <a16:creationId xmlns:a16="http://schemas.microsoft.com/office/drawing/2014/main" id="{37FFF8CC-E316-E641-C9CE-DF3DAA8A6428}"/>
              </a:ext>
            </a:extLst>
          </p:cNvPr>
          <p:cNvSpPr>
            <a:spLocks noGrp="1"/>
          </p:cNvSpPr>
          <p:nvPr>
            <p:ph type="ftr" sz="quarter" idx="11"/>
          </p:nvPr>
        </p:nvSpPr>
        <p:spPr/>
        <p:txBody>
          <a:bodyPr/>
          <a:lstStyle/>
          <a:p>
            <a:r>
              <a:rPr lang="en-GB"/>
              <a:t>Edit this text via Insert &gt; Header and Footer</a:t>
            </a:r>
            <a:endParaRPr lang="en-GB" dirty="0"/>
          </a:p>
        </p:txBody>
      </p:sp>
      <p:sp>
        <p:nvSpPr>
          <p:cNvPr id="5" name="Slide Number Placeholder 4">
            <a:extLst>
              <a:ext uri="{FF2B5EF4-FFF2-40B4-BE49-F238E27FC236}">
                <a16:creationId xmlns:a16="http://schemas.microsoft.com/office/drawing/2014/main" id="{7A2F5865-014C-FA86-09B0-6C05A0B661A9}"/>
              </a:ext>
            </a:extLst>
          </p:cNvPr>
          <p:cNvSpPr>
            <a:spLocks noGrp="1"/>
          </p:cNvSpPr>
          <p:nvPr>
            <p:ph type="sldNum" sz="quarter" idx="12"/>
          </p:nvPr>
        </p:nvSpPr>
        <p:spPr/>
        <p:txBody>
          <a:bodyPr/>
          <a:lstStyle/>
          <a:p>
            <a:fld id="{CBA53E11-492D-48B3-9F9B-09541CA2A39A}" type="slidenum">
              <a:rPr lang="en-GB" smtClean="0"/>
              <a:pPr/>
              <a:t>‹#›</a:t>
            </a:fld>
            <a:endParaRPr lang="en-GB"/>
          </a:p>
        </p:txBody>
      </p:sp>
    </p:spTree>
    <p:extLst>
      <p:ext uri="{BB962C8B-B14F-4D97-AF65-F5344CB8AC3E}">
        <p14:creationId xmlns:p14="http://schemas.microsoft.com/office/powerpoint/2010/main" val="324475397"/>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Large Text Khaki">
    <p:bg>
      <p:bgPr>
        <a:solidFill>
          <a:srgbClr val="FBF7D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F41CF-A3E3-C272-C94C-947AC89C85B4}"/>
              </a:ext>
            </a:extLst>
          </p:cNvPr>
          <p:cNvSpPr>
            <a:spLocks noGrp="1"/>
          </p:cNvSpPr>
          <p:nvPr>
            <p:ph type="title"/>
          </p:nvPr>
        </p:nvSpPr>
        <p:spPr>
          <a:xfrm>
            <a:off x="318492" y="327819"/>
            <a:ext cx="9984000" cy="5933281"/>
          </a:xfrm>
        </p:spPr>
        <p:txBody>
          <a:bodyPr/>
          <a:lstStyle>
            <a:lvl1pPr>
              <a:defRPr sz="4800"/>
            </a:lvl1pPr>
          </a:lstStyle>
          <a:p>
            <a:r>
              <a:rPr lang="en-GB"/>
              <a:t>Click to edit Master title style</a:t>
            </a:r>
            <a:endParaRPr lang="en-US" dirty="0"/>
          </a:p>
        </p:txBody>
      </p:sp>
      <p:sp>
        <p:nvSpPr>
          <p:cNvPr id="3" name="Date Placeholder 2">
            <a:extLst>
              <a:ext uri="{FF2B5EF4-FFF2-40B4-BE49-F238E27FC236}">
                <a16:creationId xmlns:a16="http://schemas.microsoft.com/office/drawing/2014/main" id="{05080FA7-D3DB-DCE0-62D3-E92CDF5E1BD8}"/>
              </a:ext>
            </a:extLst>
          </p:cNvPr>
          <p:cNvSpPr>
            <a:spLocks noGrp="1"/>
          </p:cNvSpPr>
          <p:nvPr>
            <p:ph type="dt" sz="half" idx="10"/>
          </p:nvPr>
        </p:nvSpPr>
        <p:spPr/>
        <p:txBody>
          <a:bodyPr/>
          <a:lstStyle/>
          <a:p>
            <a:fld id="{CD8586C6-2FAC-4F04-9F30-54116127323E}" type="datetime1">
              <a:rPr lang="en-GB" smtClean="0"/>
              <a:t>16/02/2026</a:t>
            </a:fld>
            <a:endParaRPr lang="en-GB"/>
          </a:p>
        </p:txBody>
      </p:sp>
      <p:sp>
        <p:nvSpPr>
          <p:cNvPr id="4" name="Footer Placeholder 3">
            <a:extLst>
              <a:ext uri="{FF2B5EF4-FFF2-40B4-BE49-F238E27FC236}">
                <a16:creationId xmlns:a16="http://schemas.microsoft.com/office/drawing/2014/main" id="{37FFF8CC-E316-E641-C9CE-DF3DAA8A6428}"/>
              </a:ext>
            </a:extLst>
          </p:cNvPr>
          <p:cNvSpPr>
            <a:spLocks noGrp="1"/>
          </p:cNvSpPr>
          <p:nvPr>
            <p:ph type="ftr" sz="quarter" idx="11"/>
          </p:nvPr>
        </p:nvSpPr>
        <p:spPr/>
        <p:txBody>
          <a:bodyPr/>
          <a:lstStyle/>
          <a:p>
            <a:r>
              <a:rPr lang="en-GB"/>
              <a:t>Edit this text via Insert &gt; Header and Footer</a:t>
            </a:r>
            <a:endParaRPr lang="en-GB" dirty="0"/>
          </a:p>
        </p:txBody>
      </p:sp>
      <p:sp>
        <p:nvSpPr>
          <p:cNvPr id="5" name="Slide Number Placeholder 4">
            <a:extLst>
              <a:ext uri="{FF2B5EF4-FFF2-40B4-BE49-F238E27FC236}">
                <a16:creationId xmlns:a16="http://schemas.microsoft.com/office/drawing/2014/main" id="{7A2F5865-014C-FA86-09B0-6C05A0B661A9}"/>
              </a:ext>
            </a:extLst>
          </p:cNvPr>
          <p:cNvSpPr>
            <a:spLocks noGrp="1"/>
          </p:cNvSpPr>
          <p:nvPr>
            <p:ph type="sldNum" sz="quarter" idx="12"/>
          </p:nvPr>
        </p:nvSpPr>
        <p:spPr/>
        <p:txBody>
          <a:bodyPr/>
          <a:lstStyle/>
          <a:p>
            <a:fld id="{CBA53E11-492D-48B3-9F9B-09541CA2A39A}" type="slidenum">
              <a:rPr lang="en-GB" smtClean="0"/>
              <a:pPr/>
              <a:t>‹#›</a:t>
            </a:fld>
            <a:endParaRPr lang="en-GB"/>
          </a:p>
        </p:txBody>
      </p:sp>
    </p:spTree>
    <p:extLst>
      <p:ext uri="{BB962C8B-B14F-4D97-AF65-F5344CB8AC3E}">
        <p14:creationId xmlns:p14="http://schemas.microsoft.com/office/powerpoint/2010/main" val="3518019243"/>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Large Text Blu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F41CF-A3E3-C272-C94C-947AC89C85B4}"/>
              </a:ext>
            </a:extLst>
          </p:cNvPr>
          <p:cNvSpPr>
            <a:spLocks noGrp="1"/>
          </p:cNvSpPr>
          <p:nvPr>
            <p:ph type="title"/>
          </p:nvPr>
        </p:nvSpPr>
        <p:spPr>
          <a:xfrm>
            <a:off x="318492" y="327025"/>
            <a:ext cx="9984000" cy="5934075"/>
          </a:xfrm>
        </p:spPr>
        <p:txBody>
          <a:bodyPr/>
          <a:lstStyle>
            <a:lvl1pPr>
              <a:defRPr sz="4800">
                <a:solidFill>
                  <a:schemeClr val="bg1"/>
                </a:solidFill>
              </a:defRPr>
            </a:lvl1pPr>
          </a:lstStyle>
          <a:p>
            <a:r>
              <a:rPr lang="en-GB"/>
              <a:t>Click to edit Master title style</a:t>
            </a:r>
            <a:endParaRPr lang="en-US" dirty="0"/>
          </a:p>
        </p:txBody>
      </p:sp>
      <p:sp>
        <p:nvSpPr>
          <p:cNvPr id="3" name="Date Placeholder 2">
            <a:extLst>
              <a:ext uri="{FF2B5EF4-FFF2-40B4-BE49-F238E27FC236}">
                <a16:creationId xmlns:a16="http://schemas.microsoft.com/office/drawing/2014/main" id="{05080FA7-D3DB-DCE0-62D3-E92CDF5E1BD8}"/>
              </a:ext>
            </a:extLst>
          </p:cNvPr>
          <p:cNvSpPr>
            <a:spLocks noGrp="1"/>
          </p:cNvSpPr>
          <p:nvPr>
            <p:ph type="dt" sz="half" idx="10"/>
          </p:nvPr>
        </p:nvSpPr>
        <p:spPr/>
        <p:txBody>
          <a:bodyPr/>
          <a:lstStyle>
            <a:lvl1pPr>
              <a:defRPr>
                <a:solidFill>
                  <a:schemeClr val="bg1"/>
                </a:solidFill>
              </a:defRPr>
            </a:lvl1pPr>
          </a:lstStyle>
          <a:p>
            <a:fld id="{D0260EA2-BCA4-4E5F-88A6-D6BBBCD1B4A4}" type="datetime1">
              <a:rPr lang="en-GB" smtClean="0"/>
              <a:t>16/02/2026</a:t>
            </a:fld>
            <a:endParaRPr lang="en-GB"/>
          </a:p>
        </p:txBody>
      </p:sp>
      <p:sp>
        <p:nvSpPr>
          <p:cNvPr id="4" name="Footer Placeholder 3">
            <a:extLst>
              <a:ext uri="{FF2B5EF4-FFF2-40B4-BE49-F238E27FC236}">
                <a16:creationId xmlns:a16="http://schemas.microsoft.com/office/drawing/2014/main" id="{37FFF8CC-E316-E641-C9CE-DF3DAA8A6428}"/>
              </a:ext>
            </a:extLst>
          </p:cNvPr>
          <p:cNvSpPr>
            <a:spLocks noGrp="1"/>
          </p:cNvSpPr>
          <p:nvPr>
            <p:ph type="ftr" sz="quarter" idx="11"/>
          </p:nvPr>
        </p:nvSpPr>
        <p:spPr/>
        <p:txBody>
          <a:bodyPr/>
          <a:lstStyle>
            <a:lvl1pPr>
              <a:defRPr>
                <a:solidFill>
                  <a:schemeClr val="bg1"/>
                </a:solidFill>
              </a:defRPr>
            </a:lvl1pPr>
          </a:lstStyle>
          <a:p>
            <a:r>
              <a:rPr lang="en-GB"/>
              <a:t>Edit this text via Insert &gt; Header and Footer</a:t>
            </a:r>
            <a:endParaRPr lang="en-GB" dirty="0"/>
          </a:p>
        </p:txBody>
      </p:sp>
      <p:sp>
        <p:nvSpPr>
          <p:cNvPr id="5" name="Slide Number Placeholder 4">
            <a:extLst>
              <a:ext uri="{FF2B5EF4-FFF2-40B4-BE49-F238E27FC236}">
                <a16:creationId xmlns:a16="http://schemas.microsoft.com/office/drawing/2014/main" id="{7A2F5865-014C-FA86-09B0-6C05A0B661A9}"/>
              </a:ext>
            </a:extLst>
          </p:cNvPr>
          <p:cNvSpPr>
            <a:spLocks noGrp="1"/>
          </p:cNvSpPr>
          <p:nvPr>
            <p:ph type="sldNum" sz="quarter" idx="12"/>
          </p:nvPr>
        </p:nvSpPr>
        <p:spPr/>
        <p:txBody>
          <a:bodyPr/>
          <a:lstStyle>
            <a:lvl1pPr>
              <a:defRPr>
                <a:solidFill>
                  <a:schemeClr val="bg1"/>
                </a:solidFill>
              </a:defRPr>
            </a:lvl1pPr>
          </a:lstStyle>
          <a:p>
            <a:fld id="{CBA53E11-492D-48B3-9F9B-09541CA2A39A}" type="slidenum">
              <a:rPr lang="en-GB" smtClean="0"/>
              <a:pPr/>
              <a:t>‹#›</a:t>
            </a:fld>
            <a:endParaRPr lang="en-GB"/>
          </a:p>
        </p:txBody>
      </p:sp>
      <p:sp>
        <p:nvSpPr>
          <p:cNvPr id="8" name="TextBox 7">
            <a:extLst>
              <a:ext uri="{FF2B5EF4-FFF2-40B4-BE49-F238E27FC236}">
                <a16:creationId xmlns:a16="http://schemas.microsoft.com/office/drawing/2014/main" id="{24A8D6E0-472D-9B14-F3A6-BC2F23E87040}"/>
              </a:ext>
            </a:extLst>
          </p:cNvPr>
          <p:cNvSpPr txBox="1"/>
          <p:nvPr userDrawn="1"/>
        </p:nvSpPr>
        <p:spPr>
          <a:xfrm>
            <a:off x="326232" y="6393702"/>
            <a:ext cx="1417500" cy="137272"/>
          </a:xfrm>
          <a:prstGeom prst="rect">
            <a:avLst/>
          </a:prstGeom>
          <a:noFill/>
        </p:spPr>
        <p:txBody>
          <a:bodyPr wrap="square" lIns="0" tIns="0" rIns="0" bIns="0" rtlCol="0" anchor="b">
            <a:noAutofit/>
          </a:bodyPr>
          <a:lstStyle/>
          <a:p>
            <a:pPr algn="l"/>
            <a:r>
              <a:rPr lang="en-US" sz="850" b="0" dirty="0">
                <a:solidFill>
                  <a:schemeClr val="bg1"/>
                </a:solidFill>
                <a:latin typeface="+mj-lt"/>
              </a:rPr>
              <a:t>Imperial College London</a:t>
            </a:r>
          </a:p>
        </p:txBody>
      </p:sp>
    </p:spTree>
    <p:extLst>
      <p:ext uri="{BB962C8B-B14F-4D97-AF65-F5344CB8AC3E}">
        <p14:creationId xmlns:p14="http://schemas.microsoft.com/office/powerpoint/2010/main" val="1467749574"/>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bg1"/>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5D21AD4-68E5-D832-D55C-9ACFCD153AF8}"/>
              </a:ext>
            </a:extLst>
          </p:cNvPr>
          <p:cNvSpPr>
            <a:spLocks noGrp="1"/>
          </p:cNvSpPr>
          <p:nvPr>
            <p:ph type="dt" sz="half" idx="10"/>
          </p:nvPr>
        </p:nvSpPr>
        <p:spPr/>
        <p:txBody>
          <a:bodyPr/>
          <a:lstStyle/>
          <a:p>
            <a:fld id="{2221BF80-0248-4CEA-9234-C3380C095D08}" type="datetime1">
              <a:rPr lang="en-GB" smtClean="0"/>
              <a:t>16/02/2026</a:t>
            </a:fld>
            <a:endParaRPr lang="en-GB"/>
          </a:p>
        </p:txBody>
      </p:sp>
      <p:sp>
        <p:nvSpPr>
          <p:cNvPr id="5" name="Footer Placeholder 4">
            <a:extLst>
              <a:ext uri="{FF2B5EF4-FFF2-40B4-BE49-F238E27FC236}">
                <a16:creationId xmlns:a16="http://schemas.microsoft.com/office/drawing/2014/main" id="{1311EA1B-04BA-0493-81EB-3E7823E19024}"/>
              </a:ext>
            </a:extLst>
          </p:cNvPr>
          <p:cNvSpPr>
            <a:spLocks noGrp="1"/>
          </p:cNvSpPr>
          <p:nvPr>
            <p:ph type="ftr" sz="quarter" idx="11"/>
          </p:nvPr>
        </p:nvSpPr>
        <p:spPr/>
        <p:txBody>
          <a:bodyPr/>
          <a:lstStyle/>
          <a:p>
            <a:r>
              <a:rPr lang="en-GB"/>
              <a:t>Edit this text via Insert &gt; Header and Footer</a:t>
            </a:r>
            <a:endParaRPr lang="en-GB" dirty="0"/>
          </a:p>
        </p:txBody>
      </p:sp>
      <p:sp>
        <p:nvSpPr>
          <p:cNvPr id="6" name="Slide Number Placeholder 5">
            <a:extLst>
              <a:ext uri="{FF2B5EF4-FFF2-40B4-BE49-F238E27FC236}">
                <a16:creationId xmlns:a16="http://schemas.microsoft.com/office/drawing/2014/main" id="{DDA22947-0466-77E3-9884-7FFF54F0FEAD}"/>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Title 1">
            <a:extLst>
              <a:ext uri="{FF2B5EF4-FFF2-40B4-BE49-F238E27FC236}">
                <a16:creationId xmlns:a16="http://schemas.microsoft.com/office/drawing/2014/main" id="{45A24D7B-41EB-9794-42AE-564F6680EA41}"/>
              </a:ext>
            </a:extLst>
          </p:cNvPr>
          <p:cNvSpPr>
            <a:spLocks noGrp="1"/>
          </p:cNvSpPr>
          <p:nvPr>
            <p:ph type="ctrTitle"/>
          </p:nvPr>
        </p:nvSpPr>
        <p:spPr>
          <a:xfrm>
            <a:off x="317251" y="2417400"/>
            <a:ext cx="9144000" cy="1847942"/>
          </a:xfrm>
        </p:spPr>
        <p:txBody>
          <a:bodyPr anchor="b"/>
          <a:lstStyle>
            <a:lvl1pPr algn="l">
              <a:defRPr sz="6400">
                <a:solidFill>
                  <a:schemeClr val="accent1"/>
                </a:solidFill>
              </a:defRPr>
            </a:lvl1pPr>
          </a:lstStyle>
          <a:p>
            <a:r>
              <a:rPr lang="en-GB"/>
              <a:t>Click to edit Master title style</a:t>
            </a:r>
            <a:endParaRPr lang="en-GB" dirty="0"/>
          </a:p>
        </p:txBody>
      </p:sp>
      <p:sp>
        <p:nvSpPr>
          <p:cNvPr id="8" name="Subtitle 2">
            <a:extLst>
              <a:ext uri="{FF2B5EF4-FFF2-40B4-BE49-F238E27FC236}">
                <a16:creationId xmlns:a16="http://schemas.microsoft.com/office/drawing/2014/main" id="{14EAC6AD-293C-6C12-F9F6-48F5FCB0E4A2}"/>
              </a:ext>
            </a:extLst>
          </p:cNvPr>
          <p:cNvSpPr>
            <a:spLocks noGrp="1"/>
          </p:cNvSpPr>
          <p:nvPr>
            <p:ph type="subTitle" idx="1"/>
          </p:nvPr>
        </p:nvSpPr>
        <p:spPr>
          <a:xfrm>
            <a:off x="317251" y="4383000"/>
            <a:ext cx="9144000" cy="1322348"/>
          </a:xfrm>
        </p:spPr>
        <p:txBody>
          <a:bodyPr/>
          <a:lstStyle>
            <a:lvl1pPr marL="0" indent="0" algn="l">
              <a:buNone/>
              <a:defRPr sz="4750">
                <a:solidFill>
                  <a:schemeClr val="accent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a:t>Click to edit Master subtitle style</a:t>
            </a:r>
            <a:endParaRPr lang="en-GB" dirty="0"/>
          </a:p>
        </p:txBody>
      </p:sp>
    </p:spTree>
    <p:extLst>
      <p:ext uri="{BB962C8B-B14F-4D97-AF65-F5344CB8AC3E}">
        <p14:creationId xmlns:p14="http://schemas.microsoft.com/office/powerpoint/2010/main" val="2673696074"/>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Header Smoke">
    <p:bg>
      <p:bgPr>
        <a:solidFill>
          <a:schemeClr val="bg2"/>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5D21AD4-68E5-D832-D55C-9ACFCD153AF8}"/>
              </a:ext>
            </a:extLst>
          </p:cNvPr>
          <p:cNvSpPr>
            <a:spLocks noGrp="1"/>
          </p:cNvSpPr>
          <p:nvPr>
            <p:ph type="dt" sz="half" idx="10"/>
          </p:nvPr>
        </p:nvSpPr>
        <p:spPr/>
        <p:txBody>
          <a:bodyPr/>
          <a:lstStyle/>
          <a:p>
            <a:fld id="{2221BF80-0248-4CEA-9234-C3380C095D08}" type="datetime1">
              <a:rPr lang="en-GB" smtClean="0"/>
              <a:t>16/02/2026</a:t>
            </a:fld>
            <a:endParaRPr lang="en-GB"/>
          </a:p>
        </p:txBody>
      </p:sp>
      <p:sp>
        <p:nvSpPr>
          <p:cNvPr id="5" name="Footer Placeholder 4">
            <a:extLst>
              <a:ext uri="{FF2B5EF4-FFF2-40B4-BE49-F238E27FC236}">
                <a16:creationId xmlns:a16="http://schemas.microsoft.com/office/drawing/2014/main" id="{1311EA1B-04BA-0493-81EB-3E7823E19024}"/>
              </a:ext>
            </a:extLst>
          </p:cNvPr>
          <p:cNvSpPr>
            <a:spLocks noGrp="1"/>
          </p:cNvSpPr>
          <p:nvPr>
            <p:ph type="ftr" sz="quarter" idx="11"/>
          </p:nvPr>
        </p:nvSpPr>
        <p:spPr/>
        <p:txBody>
          <a:bodyPr/>
          <a:lstStyle/>
          <a:p>
            <a:r>
              <a:rPr lang="en-GB"/>
              <a:t>Edit this text via Insert &gt; Header and Footer</a:t>
            </a:r>
            <a:endParaRPr lang="en-GB" dirty="0"/>
          </a:p>
        </p:txBody>
      </p:sp>
      <p:sp>
        <p:nvSpPr>
          <p:cNvPr id="6" name="Slide Number Placeholder 5">
            <a:extLst>
              <a:ext uri="{FF2B5EF4-FFF2-40B4-BE49-F238E27FC236}">
                <a16:creationId xmlns:a16="http://schemas.microsoft.com/office/drawing/2014/main" id="{DDA22947-0466-77E3-9884-7FFF54F0FEAD}"/>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Title 1">
            <a:extLst>
              <a:ext uri="{FF2B5EF4-FFF2-40B4-BE49-F238E27FC236}">
                <a16:creationId xmlns:a16="http://schemas.microsoft.com/office/drawing/2014/main" id="{45A24D7B-41EB-9794-42AE-564F6680EA41}"/>
              </a:ext>
            </a:extLst>
          </p:cNvPr>
          <p:cNvSpPr>
            <a:spLocks noGrp="1"/>
          </p:cNvSpPr>
          <p:nvPr>
            <p:ph type="ctrTitle"/>
          </p:nvPr>
        </p:nvSpPr>
        <p:spPr>
          <a:xfrm>
            <a:off x="317251" y="2417400"/>
            <a:ext cx="9144000" cy="1847942"/>
          </a:xfrm>
        </p:spPr>
        <p:txBody>
          <a:bodyPr anchor="b"/>
          <a:lstStyle>
            <a:lvl1pPr algn="l">
              <a:defRPr sz="6400">
                <a:solidFill>
                  <a:schemeClr val="accent1"/>
                </a:solidFill>
              </a:defRPr>
            </a:lvl1pPr>
          </a:lstStyle>
          <a:p>
            <a:r>
              <a:rPr lang="en-GB"/>
              <a:t>Click to edit Master title style</a:t>
            </a:r>
            <a:endParaRPr lang="en-GB" dirty="0"/>
          </a:p>
        </p:txBody>
      </p:sp>
      <p:sp>
        <p:nvSpPr>
          <p:cNvPr id="8" name="Subtitle 2">
            <a:extLst>
              <a:ext uri="{FF2B5EF4-FFF2-40B4-BE49-F238E27FC236}">
                <a16:creationId xmlns:a16="http://schemas.microsoft.com/office/drawing/2014/main" id="{14EAC6AD-293C-6C12-F9F6-48F5FCB0E4A2}"/>
              </a:ext>
            </a:extLst>
          </p:cNvPr>
          <p:cNvSpPr>
            <a:spLocks noGrp="1"/>
          </p:cNvSpPr>
          <p:nvPr>
            <p:ph type="subTitle" idx="1"/>
          </p:nvPr>
        </p:nvSpPr>
        <p:spPr>
          <a:xfrm>
            <a:off x="317251" y="4383000"/>
            <a:ext cx="9144000" cy="1322348"/>
          </a:xfrm>
        </p:spPr>
        <p:txBody>
          <a:bodyPr/>
          <a:lstStyle>
            <a:lvl1pPr marL="0" indent="0" algn="l">
              <a:buNone/>
              <a:defRPr sz="4750">
                <a:solidFill>
                  <a:schemeClr val="accent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a:t>Click to edit Master subtitle style</a:t>
            </a:r>
            <a:endParaRPr lang="en-GB" dirty="0"/>
          </a:p>
        </p:txBody>
      </p:sp>
    </p:spTree>
    <p:extLst>
      <p:ext uri="{BB962C8B-B14F-4D97-AF65-F5344CB8AC3E}">
        <p14:creationId xmlns:p14="http://schemas.microsoft.com/office/powerpoint/2010/main" val="1949257883"/>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Header Khaki">
    <p:bg>
      <p:bgPr>
        <a:solidFill>
          <a:srgbClr val="FBF7DC"/>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5D21AD4-68E5-D832-D55C-9ACFCD153AF8}"/>
              </a:ext>
            </a:extLst>
          </p:cNvPr>
          <p:cNvSpPr>
            <a:spLocks noGrp="1"/>
          </p:cNvSpPr>
          <p:nvPr>
            <p:ph type="dt" sz="half" idx="10"/>
          </p:nvPr>
        </p:nvSpPr>
        <p:spPr/>
        <p:txBody>
          <a:bodyPr/>
          <a:lstStyle/>
          <a:p>
            <a:fld id="{2221BF80-0248-4CEA-9234-C3380C095D08}" type="datetime1">
              <a:rPr lang="en-GB" smtClean="0"/>
              <a:t>16/02/2026</a:t>
            </a:fld>
            <a:endParaRPr lang="en-GB"/>
          </a:p>
        </p:txBody>
      </p:sp>
      <p:sp>
        <p:nvSpPr>
          <p:cNvPr id="5" name="Footer Placeholder 4">
            <a:extLst>
              <a:ext uri="{FF2B5EF4-FFF2-40B4-BE49-F238E27FC236}">
                <a16:creationId xmlns:a16="http://schemas.microsoft.com/office/drawing/2014/main" id="{1311EA1B-04BA-0493-81EB-3E7823E19024}"/>
              </a:ext>
            </a:extLst>
          </p:cNvPr>
          <p:cNvSpPr>
            <a:spLocks noGrp="1"/>
          </p:cNvSpPr>
          <p:nvPr>
            <p:ph type="ftr" sz="quarter" idx="11"/>
          </p:nvPr>
        </p:nvSpPr>
        <p:spPr/>
        <p:txBody>
          <a:bodyPr/>
          <a:lstStyle/>
          <a:p>
            <a:r>
              <a:rPr lang="en-GB"/>
              <a:t>Edit this text via Insert &gt; Header and Footer</a:t>
            </a:r>
            <a:endParaRPr lang="en-GB" dirty="0"/>
          </a:p>
        </p:txBody>
      </p:sp>
      <p:sp>
        <p:nvSpPr>
          <p:cNvPr id="6" name="Slide Number Placeholder 5">
            <a:extLst>
              <a:ext uri="{FF2B5EF4-FFF2-40B4-BE49-F238E27FC236}">
                <a16:creationId xmlns:a16="http://schemas.microsoft.com/office/drawing/2014/main" id="{DDA22947-0466-77E3-9884-7FFF54F0FEAD}"/>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Title 1">
            <a:extLst>
              <a:ext uri="{FF2B5EF4-FFF2-40B4-BE49-F238E27FC236}">
                <a16:creationId xmlns:a16="http://schemas.microsoft.com/office/drawing/2014/main" id="{45A24D7B-41EB-9794-42AE-564F6680EA41}"/>
              </a:ext>
            </a:extLst>
          </p:cNvPr>
          <p:cNvSpPr>
            <a:spLocks noGrp="1"/>
          </p:cNvSpPr>
          <p:nvPr>
            <p:ph type="ctrTitle"/>
          </p:nvPr>
        </p:nvSpPr>
        <p:spPr>
          <a:xfrm>
            <a:off x="317251" y="2417400"/>
            <a:ext cx="9144000" cy="1847942"/>
          </a:xfrm>
        </p:spPr>
        <p:txBody>
          <a:bodyPr anchor="b"/>
          <a:lstStyle>
            <a:lvl1pPr algn="l">
              <a:defRPr sz="6400">
                <a:solidFill>
                  <a:schemeClr val="accent1"/>
                </a:solidFill>
              </a:defRPr>
            </a:lvl1pPr>
          </a:lstStyle>
          <a:p>
            <a:r>
              <a:rPr lang="en-GB"/>
              <a:t>Click to edit Master title style</a:t>
            </a:r>
            <a:endParaRPr lang="en-GB" dirty="0"/>
          </a:p>
        </p:txBody>
      </p:sp>
      <p:sp>
        <p:nvSpPr>
          <p:cNvPr id="8" name="Subtitle 2">
            <a:extLst>
              <a:ext uri="{FF2B5EF4-FFF2-40B4-BE49-F238E27FC236}">
                <a16:creationId xmlns:a16="http://schemas.microsoft.com/office/drawing/2014/main" id="{14EAC6AD-293C-6C12-F9F6-48F5FCB0E4A2}"/>
              </a:ext>
            </a:extLst>
          </p:cNvPr>
          <p:cNvSpPr>
            <a:spLocks noGrp="1"/>
          </p:cNvSpPr>
          <p:nvPr>
            <p:ph type="subTitle" idx="1"/>
          </p:nvPr>
        </p:nvSpPr>
        <p:spPr>
          <a:xfrm>
            <a:off x="317251" y="4383000"/>
            <a:ext cx="9144000" cy="1322348"/>
          </a:xfrm>
        </p:spPr>
        <p:txBody>
          <a:bodyPr/>
          <a:lstStyle>
            <a:lvl1pPr marL="0" indent="0" algn="l">
              <a:buNone/>
              <a:defRPr sz="4750">
                <a:solidFill>
                  <a:schemeClr val="accent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a:t>Click to edit Master subtitle style</a:t>
            </a:r>
            <a:endParaRPr lang="en-GB" dirty="0"/>
          </a:p>
        </p:txBody>
      </p:sp>
    </p:spTree>
    <p:extLst>
      <p:ext uri="{BB962C8B-B14F-4D97-AF65-F5344CB8AC3E}">
        <p14:creationId xmlns:p14="http://schemas.microsoft.com/office/powerpoint/2010/main" val="1886803618"/>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Section Header Blue">
    <p:bg>
      <p:bgPr>
        <a:solidFill>
          <a:schemeClr val="accent1"/>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6FEE2EA-C029-0AE3-B18F-CB5D823CD415}"/>
              </a:ext>
            </a:extLst>
          </p:cNvPr>
          <p:cNvSpPr>
            <a:spLocks noGrp="1"/>
          </p:cNvSpPr>
          <p:nvPr>
            <p:ph type="dt" sz="half" idx="10"/>
          </p:nvPr>
        </p:nvSpPr>
        <p:spPr/>
        <p:txBody>
          <a:bodyPr/>
          <a:lstStyle>
            <a:lvl1pPr>
              <a:defRPr>
                <a:solidFill>
                  <a:schemeClr val="bg1"/>
                </a:solidFill>
              </a:defRPr>
            </a:lvl1pPr>
          </a:lstStyle>
          <a:p>
            <a:fld id="{8F767CF8-963D-4416-84B9-8E4A446F0782}" type="datetime1">
              <a:rPr lang="en-GB" smtClean="0"/>
              <a:t>16/02/2026</a:t>
            </a:fld>
            <a:endParaRPr lang="en-GB"/>
          </a:p>
        </p:txBody>
      </p:sp>
      <p:sp>
        <p:nvSpPr>
          <p:cNvPr id="5" name="Footer Placeholder 4">
            <a:extLst>
              <a:ext uri="{FF2B5EF4-FFF2-40B4-BE49-F238E27FC236}">
                <a16:creationId xmlns:a16="http://schemas.microsoft.com/office/drawing/2014/main" id="{DA74AA3B-FC1A-1DAF-C282-4ED6FC740315}"/>
              </a:ext>
            </a:extLst>
          </p:cNvPr>
          <p:cNvSpPr>
            <a:spLocks noGrp="1"/>
          </p:cNvSpPr>
          <p:nvPr>
            <p:ph type="ftr" sz="quarter" idx="11"/>
          </p:nvPr>
        </p:nvSpPr>
        <p:spPr/>
        <p:txBody>
          <a:bodyPr/>
          <a:lstStyle>
            <a:lvl1pPr>
              <a:defRPr>
                <a:solidFill>
                  <a:schemeClr val="bg1"/>
                </a:solidFill>
              </a:defRPr>
            </a:lvl1pPr>
          </a:lstStyle>
          <a:p>
            <a:r>
              <a:rPr lang="en-GB"/>
              <a:t>Edit this text via Insert &gt; Header and Footer</a:t>
            </a:r>
            <a:endParaRPr lang="en-GB" dirty="0"/>
          </a:p>
        </p:txBody>
      </p:sp>
      <p:sp>
        <p:nvSpPr>
          <p:cNvPr id="6" name="Slide Number Placeholder 5">
            <a:extLst>
              <a:ext uri="{FF2B5EF4-FFF2-40B4-BE49-F238E27FC236}">
                <a16:creationId xmlns:a16="http://schemas.microsoft.com/office/drawing/2014/main" id="{D908A0A1-4076-F926-D730-16EF8BBD729E}"/>
              </a:ext>
            </a:extLst>
          </p:cNvPr>
          <p:cNvSpPr>
            <a:spLocks noGrp="1"/>
          </p:cNvSpPr>
          <p:nvPr>
            <p:ph type="sldNum" sz="quarter" idx="12"/>
          </p:nvPr>
        </p:nvSpPr>
        <p:spPr/>
        <p:txBody>
          <a:bodyPr/>
          <a:lstStyle>
            <a:lvl1pPr>
              <a:defRPr>
                <a:solidFill>
                  <a:schemeClr val="bg1"/>
                </a:solidFill>
              </a:defRPr>
            </a:lvl1pPr>
          </a:lstStyle>
          <a:p>
            <a:fld id="{CBA53E11-492D-48B3-9F9B-09541CA2A39A}" type="slidenum">
              <a:rPr lang="en-GB" smtClean="0"/>
              <a:pPr/>
              <a:t>‹#›</a:t>
            </a:fld>
            <a:endParaRPr lang="en-GB"/>
          </a:p>
        </p:txBody>
      </p:sp>
      <p:sp>
        <p:nvSpPr>
          <p:cNvPr id="7" name="TextBox 6">
            <a:extLst>
              <a:ext uri="{FF2B5EF4-FFF2-40B4-BE49-F238E27FC236}">
                <a16:creationId xmlns:a16="http://schemas.microsoft.com/office/drawing/2014/main" id="{433E70A2-A3C6-29D0-1DEB-4D8F9283B18B}"/>
              </a:ext>
            </a:extLst>
          </p:cNvPr>
          <p:cNvSpPr txBox="1"/>
          <p:nvPr userDrawn="1"/>
        </p:nvSpPr>
        <p:spPr>
          <a:xfrm>
            <a:off x="326232" y="6393702"/>
            <a:ext cx="1417500" cy="137272"/>
          </a:xfrm>
          <a:prstGeom prst="rect">
            <a:avLst/>
          </a:prstGeom>
          <a:noFill/>
        </p:spPr>
        <p:txBody>
          <a:bodyPr wrap="square" lIns="0" tIns="0" rIns="0" bIns="0" rtlCol="0" anchor="b">
            <a:noAutofit/>
          </a:bodyPr>
          <a:lstStyle/>
          <a:p>
            <a:pPr algn="l"/>
            <a:r>
              <a:rPr lang="en-US" sz="850" b="0" dirty="0">
                <a:solidFill>
                  <a:schemeClr val="bg1"/>
                </a:solidFill>
                <a:latin typeface="+mj-lt"/>
              </a:rPr>
              <a:t>Imperial College London</a:t>
            </a:r>
          </a:p>
        </p:txBody>
      </p:sp>
      <p:sp>
        <p:nvSpPr>
          <p:cNvPr id="9" name="Title 1">
            <a:extLst>
              <a:ext uri="{FF2B5EF4-FFF2-40B4-BE49-F238E27FC236}">
                <a16:creationId xmlns:a16="http://schemas.microsoft.com/office/drawing/2014/main" id="{8E2710C7-980D-1529-A1C4-D0B914429772}"/>
              </a:ext>
            </a:extLst>
          </p:cNvPr>
          <p:cNvSpPr>
            <a:spLocks noGrp="1"/>
          </p:cNvSpPr>
          <p:nvPr>
            <p:ph type="ctrTitle"/>
          </p:nvPr>
        </p:nvSpPr>
        <p:spPr>
          <a:xfrm>
            <a:off x="317251" y="2417400"/>
            <a:ext cx="9144000" cy="1847942"/>
          </a:xfrm>
        </p:spPr>
        <p:txBody>
          <a:bodyPr anchor="b"/>
          <a:lstStyle>
            <a:lvl1pPr algn="l">
              <a:defRPr sz="6400">
                <a:solidFill>
                  <a:schemeClr val="bg1"/>
                </a:solidFill>
              </a:defRPr>
            </a:lvl1pPr>
          </a:lstStyle>
          <a:p>
            <a:r>
              <a:rPr lang="en-GB"/>
              <a:t>Click to edit Master title style</a:t>
            </a:r>
            <a:endParaRPr lang="en-GB" dirty="0"/>
          </a:p>
        </p:txBody>
      </p:sp>
      <p:sp>
        <p:nvSpPr>
          <p:cNvPr id="10" name="Subtitle 2">
            <a:extLst>
              <a:ext uri="{FF2B5EF4-FFF2-40B4-BE49-F238E27FC236}">
                <a16:creationId xmlns:a16="http://schemas.microsoft.com/office/drawing/2014/main" id="{01609BCD-EF9A-DF89-AAD2-167090C57F54}"/>
              </a:ext>
            </a:extLst>
          </p:cNvPr>
          <p:cNvSpPr>
            <a:spLocks noGrp="1"/>
          </p:cNvSpPr>
          <p:nvPr>
            <p:ph type="subTitle" idx="1"/>
          </p:nvPr>
        </p:nvSpPr>
        <p:spPr>
          <a:xfrm>
            <a:off x="317251" y="4383000"/>
            <a:ext cx="9144000" cy="1322348"/>
          </a:xfrm>
        </p:spPr>
        <p:txBody>
          <a:bodyPr/>
          <a:lstStyle>
            <a:lvl1pPr marL="0" indent="0" algn="l">
              <a:buNone/>
              <a:defRPr sz="4800">
                <a:solidFill>
                  <a:schemeClr val="bg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a:t>Click to edit Master subtitle style</a:t>
            </a:r>
            <a:endParaRPr lang="en-GB" dirty="0"/>
          </a:p>
        </p:txBody>
      </p:sp>
    </p:spTree>
    <p:extLst>
      <p:ext uri="{BB962C8B-B14F-4D97-AF65-F5344CB8AC3E}">
        <p14:creationId xmlns:p14="http://schemas.microsoft.com/office/powerpoint/2010/main" val="3673995235"/>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Khaki">
    <p:bg>
      <p:bgPr>
        <a:solidFill>
          <a:srgbClr val="FBF7DC"/>
        </a:solidFill>
        <a:effectLst/>
      </p:bgPr>
    </p:bg>
    <p:spTree>
      <p:nvGrpSpPr>
        <p:cNvPr id="1" name=""/>
        <p:cNvGrpSpPr/>
        <p:nvPr/>
      </p:nvGrpSpPr>
      <p:grpSpPr>
        <a:xfrm>
          <a:off x="0" y="0"/>
          <a:ext cx="0" cy="0"/>
          <a:chOff x="0" y="0"/>
          <a:chExt cx="0" cy="0"/>
        </a:xfrm>
      </p:grpSpPr>
      <p:grpSp>
        <p:nvGrpSpPr>
          <p:cNvPr id="23" name="Group 4">
            <a:extLst>
              <a:ext uri="{FF2B5EF4-FFF2-40B4-BE49-F238E27FC236}">
                <a16:creationId xmlns:a16="http://schemas.microsoft.com/office/drawing/2014/main" id="{0C35C447-372A-2538-9C02-9DA22221296C}"/>
              </a:ext>
            </a:extLst>
          </p:cNvPr>
          <p:cNvGrpSpPr>
            <a:grpSpLocks noChangeAspect="1"/>
          </p:cNvGrpSpPr>
          <p:nvPr userDrawn="1"/>
        </p:nvGrpSpPr>
        <p:grpSpPr bwMode="auto">
          <a:xfrm>
            <a:off x="330271" y="327819"/>
            <a:ext cx="3972600" cy="438124"/>
            <a:chOff x="0" y="3473"/>
            <a:chExt cx="15360" cy="1694"/>
          </a:xfrm>
          <a:solidFill>
            <a:schemeClr val="accent1"/>
          </a:solidFill>
        </p:grpSpPr>
        <p:sp>
          <p:nvSpPr>
            <p:cNvPr id="24" name="Freeform 5">
              <a:extLst>
                <a:ext uri="{FF2B5EF4-FFF2-40B4-BE49-F238E27FC236}">
                  <a16:creationId xmlns:a16="http://schemas.microsoft.com/office/drawing/2014/main" id="{CFF1AFD2-F993-B30A-2282-C04F1F65AF00}"/>
                </a:ext>
              </a:extLst>
            </p:cNvPr>
            <p:cNvSpPr>
              <a:spLocks/>
            </p:cNvSpPr>
            <p:nvPr userDrawn="1"/>
          </p:nvSpPr>
          <p:spPr bwMode="auto">
            <a:xfrm>
              <a:off x="14261" y="3473"/>
              <a:ext cx="1099" cy="1694"/>
            </a:xfrm>
            <a:custGeom>
              <a:avLst/>
              <a:gdLst>
                <a:gd name="T0" fmla="*/ 0 w 1099"/>
                <a:gd name="T1" fmla="*/ 0 h 1694"/>
                <a:gd name="T2" fmla="*/ 0 w 1099"/>
                <a:gd name="T3" fmla="*/ 1694 h 1694"/>
                <a:gd name="T4" fmla="*/ 1099 w 1099"/>
                <a:gd name="T5" fmla="*/ 1694 h 1694"/>
                <a:gd name="T6" fmla="*/ 1099 w 1099"/>
                <a:gd name="T7" fmla="*/ 1397 h 1694"/>
                <a:gd name="T8" fmla="*/ 319 w 1099"/>
                <a:gd name="T9" fmla="*/ 1397 h 1694"/>
                <a:gd name="T10" fmla="*/ 319 w 1099"/>
                <a:gd name="T11" fmla="*/ 0 h 1694"/>
                <a:gd name="T12" fmla="*/ 0 w 1099"/>
                <a:gd name="T13" fmla="*/ 0 h 1694"/>
              </a:gdLst>
              <a:ahLst/>
              <a:cxnLst>
                <a:cxn ang="0">
                  <a:pos x="T0" y="T1"/>
                </a:cxn>
                <a:cxn ang="0">
                  <a:pos x="T2" y="T3"/>
                </a:cxn>
                <a:cxn ang="0">
                  <a:pos x="T4" y="T5"/>
                </a:cxn>
                <a:cxn ang="0">
                  <a:pos x="T6" y="T7"/>
                </a:cxn>
                <a:cxn ang="0">
                  <a:pos x="T8" y="T9"/>
                </a:cxn>
                <a:cxn ang="0">
                  <a:pos x="T10" y="T11"/>
                </a:cxn>
                <a:cxn ang="0">
                  <a:pos x="T12" y="T13"/>
                </a:cxn>
              </a:cxnLst>
              <a:rect l="0" t="0" r="r" b="b"/>
              <a:pathLst>
                <a:path w="1099" h="1694">
                  <a:moveTo>
                    <a:pt x="0" y="0"/>
                  </a:moveTo>
                  <a:lnTo>
                    <a:pt x="0" y="1694"/>
                  </a:lnTo>
                  <a:lnTo>
                    <a:pt x="1099" y="1694"/>
                  </a:lnTo>
                  <a:lnTo>
                    <a:pt x="1099" y="1397"/>
                  </a:lnTo>
                  <a:lnTo>
                    <a:pt x="319" y="1397"/>
                  </a:lnTo>
                  <a:lnTo>
                    <a:pt x="319"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5" name="Freeform 6">
              <a:extLst>
                <a:ext uri="{FF2B5EF4-FFF2-40B4-BE49-F238E27FC236}">
                  <a16:creationId xmlns:a16="http://schemas.microsoft.com/office/drawing/2014/main" id="{2F13F474-91EA-0185-733B-62682BD9F6E9}"/>
                </a:ext>
              </a:extLst>
            </p:cNvPr>
            <p:cNvSpPr>
              <a:spLocks noEditPoints="1"/>
            </p:cNvSpPr>
            <p:nvPr userDrawn="1"/>
          </p:nvSpPr>
          <p:spPr bwMode="auto">
            <a:xfrm>
              <a:off x="12002" y="3473"/>
              <a:ext cx="1535" cy="1694"/>
            </a:xfrm>
            <a:custGeom>
              <a:avLst/>
              <a:gdLst>
                <a:gd name="T0" fmla="*/ 556 w 1535"/>
                <a:gd name="T1" fmla="*/ 0 h 1694"/>
                <a:gd name="T2" fmla="*/ 0 w 1535"/>
                <a:gd name="T3" fmla="*/ 1694 h 1694"/>
                <a:gd name="T4" fmla="*/ 337 w 1535"/>
                <a:gd name="T5" fmla="*/ 1694 h 1694"/>
                <a:gd name="T6" fmla="*/ 453 w 1535"/>
                <a:gd name="T7" fmla="*/ 1321 h 1694"/>
                <a:gd name="T8" fmla="*/ 1083 w 1535"/>
                <a:gd name="T9" fmla="*/ 1321 h 1694"/>
                <a:gd name="T10" fmla="*/ 1197 w 1535"/>
                <a:gd name="T11" fmla="*/ 1694 h 1694"/>
                <a:gd name="T12" fmla="*/ 1535 w 1535"/>
                <a:gd name="T13" fmla="*/ 1694 h 1694"/>
                <a:gd name="T14" fmla="*/ 978 w 1535"/>
                <a:gd name="T15" fmla="*/ 0 h 1694"/>
                <a:gd name="T16" fmla="*/ 556 w 1535"/>
                <a:gd name="T17" fmla="*/ 0 h 1694"/>
                <a:gd name="T18" fmla="*/ 768 w 1535"/>
                <a:gd name="T19" fmla="*/ 301 h 1694"/>
                <a:gd name="T20" fmla="*/ 998 w 1535"/>
                <a:gd name="T21" fmla="*/ 1048 h 1694"/>
                <a:gd name="T22" fmla="*/ 536 w 1535"/>
                <a:gd name="T23" fmla="*/ 1048 h 1694"/>
                <a:gd name="T24" fmla="*/ 768 w 1535"/>
                <a:gd name="T25" fmla="*/ 301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35" h="1694">
                  <a:moveTo>
                    <a:pt x="556" y="0"/>
                  </a:moveTo>
                  <a:lnTo>
                    <a:pt x="0" y="1694"/>
                  </a:lnTo>
                  <a:lnTo>
                    <a:pt x="337" y="1694"/>
                  </a:lnTo>
                  <a:lnTo>
                    <a:pt x="453" y="1321"/>
                  </a:lnTo>
                  <a:lnTo>
                    <a:pt x="1083" y="1321"/>
                  </a:lnTo>
                  <a:lnTo>
                    <a:pt x="1197" y="1694"/>
                  </a:lnTo>
                  <a:lnTo>
                    <a:pt x="1535" y="1694"/>
                  </a:lnTo>
                  <a:lnTo>
                    <a:pt x="978" y="0"/>
                  </a:lnTo>
                  <a:lnTo>
                    <a:pt x="556" y="0"/>
                  </a:lnTo>
                  <a:close/>
                  <a:moveTo>
                    <a:pt x="768" y="301"/>
                  </a:moveTo>
                  <a:lnTo>
                    <a:pt x="998" y="1048"/>
                  </a:lnTo>
                  <a:lnTo>
                    <a:pt x="536" y="1048"/>
                  </a:lnTo>
                  <a:lnTo>
                    <a:pt x="768" y="3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6" name="Freeform 7">
              <a:extLst>
                <a:ext uri="{FF2B5EF4-FFF2-40B4-BE49-F238E27FC236}">
                  <a16:creationId xmlns:a16="http://schemas.microsoft.com/office/drawing/2014/main" id="{87072C05-B626-BAF9-5316-96EAB02420F0}"/>
                </a:ext>
              </a:extLst>
            </p:cNvPr>
            <p:cNvSpPr>
              <a:spLocks/>
            </p:cNvSpPr>
            <p:nvPr userDrawn="1"/>
          </p:nvSpPr>
          <p:spPr bwMode="auto">
            <a:xfrm>
              <a:off x="10250" y="3473"/>
              <a:ext cx="1113" cy="1694"/>
            </a:xfrm>
            <a:custGeom>
              <a:avLst/>
              <a:gdLst>
                <a:gd name="T0" fmla="*/ 0 w 1113"/>
                <a:gd name="T1" fmla="*/ 0 h 1694"/>
                <a:gd name="T2" fmla="*/ 0 w 1113"/>
                <a:gd name="T3" fmla="*/ 297 h 1694"/>
                <a:gd name="T4" fmla="*/ 396 w 1113"/>
                <a:gd name="T5" fmla="*/ 297 h 1694"/>
                <a:gd name="T6" fmla="*/ 396 w 1113"/>
                <a:gd name="T7" fmla="*/ 1397 h 1694"/>
                <a:gd name="T8" fmla="*/ 0 w 1113"/>
                <a:gd name="T9" fmla="*/ 1397 h 1694"/>
                <a:gd name="T10" fmla="*/ 0 w 1113"/>
                <a:gd name="T11" fmla="*/ 1694 h 1694"/>
                <a:gd name="T12" fmla="*/ 1113 w 1113"/>
                <a:gd name="T13" fmla="*/ 1694 h 1694"/>
                <a:gd name="T14" fmla="*/ 1113 w 1113"/>
                <a:gd name="T15" fmla="*/ 1397 h 1694"/>
                <a:gd name="T16" fmla="*/ 716 w 1113"/>
                <a:gd name="T17" fmla="*/ 1397 h 1694"/>
                <a:gd name="T18" fmla="*/ 716 w 1113"/>
                <a:gd name="T19" fmla="*/ 297 h 1694"/>
                <a:gd name="T20" fmla="*/ 1113 w 1113"/>
                <a:gd name="T21" fmla="*/ 297 h 1694"/>
                <a:gd name="T22" fmla="*/ 1113 w 1113"/>
                <a:gd name="T23" fmla="*/ 0 h 1694"/>
                <a:gd name="T24" fmla="*/ 0 w 1113"/>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13" h="1694">
                  <a:moveTo>
                    <a:pt x="0" y="0"/>
                  </a:moveTo>
                  <a:lnTo>
                    <a:pt x="0" y="297"/>
                  </a:lnTo>
                  <a:lnTo>
                    <a:pt x="396" y="297"/>
                  </a:lnTo>
                  <a:lnTo>
                    <a:pt x="396" y="1397"/>
                  </a:lnTo>
                  <a:lnTo>
                    <a:pt x="0" y="1397"/>
                  </a:lnTo>
                  <a:lnTo>
                    <a:pt x="0" y="1694"/>
                  </a:lnTo>
                  <a:lnTo>
                    <a:pt x="1113" y="1694"/>
                  </a:lnTo>
                  <a:lnTo>
                    <a:pt x="1113" y="1397"/>
                  </a:lnTo>
                  <a:lnTo>
                    <a:pt x="716" y="1397"/>
                  </a:lnTo>
                  <a:lnTo>
                    <a:pt x="716" y="297"/>
                  </a:lnTo>
                  <a:lnTo>
                    <a:pt x="1113" y="297"/>
                  </a:lnTo>
                  <a:lnTo>
                    <a:pt x="1113"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7" name="Freeform 8">
              <a:extLst>
                <a:ext uri="{FF2B5EF4-FFF2-40B4-BE49-F238E27FC236}">
                  <a16:creationId xmlns:a16="http://schemas.microsoft.com/office/drawing/2014/main" id="{AC6EA6C6-1057-DAC8-2609-B6EB51B72376}"/>
                </a:ext>
              </a:extLst>
            </p:cNvPr>
            <p:cNvSpPr>
              <a:spLocks noEditPoints="1"/>
            </p:cNvSpPr>
            <p:nvPr userDrawn="1"/>
          </p:nvSpPr>
          <p:spPr bwMode="auto">
            <a:xfrm>
              <a:off x="8263" y="3473"/>
              <a:ext cx="1317" cy="1694"/>
            </a:xfrm>
            <a:custGeom>
              <a:avLst/>
              <a:gdLst>
                <a:gd name="T0" fmla="*/ 884 w 932"/>
                <a:gd name="T1" fmla="*/ 372 h 1199"/>
                <a:gd name="T2" fmla="*/ 442 w 932"/>
                <a:gd name="T3" fmla="*/ 0 h 1199"/>
                <a:gd name="T4" fmla="*/ 0 w 932"/>
                <a:gd name="T5" fmla="*/ 0 h 1199"/>
                <a:gd name="T6" fmla="*/ 0 w 932"/>
                <a:gd name="T7" fmla="*/ 1199 h 1199"/>
                <a:gd name="T8" fmla="*/ 227 w 932"/>
                <a:gd name="T9" fmla="*/ 1199 h 1199"/>
                <a:gd name="T10" fmla="*/ 227 w 932"/>
                <a:gd name="T11" fmla="*/ 755 h 1199"/>
                <a:gd name="T12" fmla="*/ 418 w 932"/>
                <a:gd name="T13" fmla="*/ 755 h 1199"/>
                <a:gd name="T14" fmla="*/ 450 w 932"/>
                <a:gd name="T15" fmla="*/ 755 h 1199"/>
                <a:gd name="T16" fmla="*/ 681 w 932"/>
                <a:gd name="T17" fmla="*/ 1199 h 1199"/>
                <a:gd name="T18" fmla="*/ 932 w 932"/>
                <a:gd name="T19" fmla="*/ 1199 h 1199"/>
                <a:gd name="T20" fmla="*/ 676 w 932"/>
                <a:gd name="T21" fmla="*/ 707 h 1199"/>
                <a:gd name="T22" fmla="*/ 884 w 932"/>
                <a:gd name="T23" fmla="*/ 372 h 1199"/>
                <a:gd name="T24" fmla="*/ 645 w 932"/>
                <a:gd name="T25" fmla="*/ 372 h 1199"/>
                <a:gd name="T26" fmla="*/ 418 w 932"/>
                <a:gd name="T27" fmla="*/ 562 h 1199"/>
                <a:gd name="T28" fmla="*/ 227 w 932"/>
                <a:gd name="T29" fmla="*/ 562 h 1199"/>
                <a:gd name="T30" fmla="*/ 227 w 932"/>
                <a:gd name="T31" fmla="*/ 194 h 1199"/>
                <a:gd name="T32" fmla="*/ 418 w 932"/>
                <a:gd name="T33" fmla="*/ 194 h 1199"/>
                <a:gd name="T34" fmla="*/ 645 w 932"/>
                <a:gd name="T35" fmla="*/ 372 h 1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2" h="1199">
                  <a:moveTo>
                    <a:pt x="884" y="372"/>
                  </a:moveTo>
                  <a:cubicBezTo>
                    <a:pt x="884" y="92"/>
                    <a:pt x="693" y="0"/>
                    <a:pt x="442" y="0"/>
                  </a:cubicBezTo>
                  <a:cubicBezTo>
                    <a:pt x="0" y="0"/>
                    <a:pt x="0" y="0"/>
                    <a:pt x="0" y="0"/>
                  </a:cubicBezTo>
                  <a:cubicBezTo>
                    <a:pt x="0" y="1199"/>
                    <a:pt x="0" y="1199"/>
                    <a:pt x="0" y="1199"/>
                  </a:cubicBezTo>
                  <a:cubicBezTo>
                    <a:pt x="227" y="1199"/>
                    <a:pt x="227" y="1199"/>
                    <a:pt x="227" y="1199"/>
                  </a:cubicBezTo>
                  <a:cubicBezTo>
                    <a:pt x="227" y="755"/>
                    <a:pt x="227" y="755"/>
                    <a:pt x="227" y="755"/>
                  </a:cubicBezTo>
                  <a:cubicBezTo>
                    <a:pt x="418" y="755"/>
                    <a:pt x="418" y="755"/>
                    <a:pt x="418" y="755"/>
                  </a:cubicBezTo>
                  <a:cubicBezTo>
                    <a:pt x="429" y="755"/>
                    <a:pt x="439" y="755"/>
                    <a:pt x="450" y="755"/>
                  </a:cubicBezTo>
                  <a:cubicBezTo>
                    <a:pt x="681" y="1199"/>
                    <a:pt x="681" y="1199"/>
                    <a:pt x="681" y="1199"/>
                  </a:cubicBezTo>
                  <a:cubicBezTo>
                    <a:pt x="932" y="1199"/>
                    <a:pt x="932" y="1199"/>
                    <a:pt x="932" y="1199"/>
                  </a:cubicBezTo>
                  <a:cubicBezTo>
                    <a:pt x="676" y="707"/>
                    <a:pt x="676" y="707"/>
                    <a:pt x="676" y="707"/>
                  </a:cubicBezTo>
                  <a:cubicBezTo>
                    <a:pt x="801" y="652"/>
                    <a:pt x="884" y="545"/>
                    <a:pt x="884" y="372"/>
                  </a:cubicBezTo>
                  <a:moveTo>
                    <a:pt x="645" y="372"/>
                  </a:moveTo>
                  <a:cubicBezTo>
                    <a:pt x="645" y="516"/>
                    <a:pt x="562" y="562"/>
                    <a:pt x="418" y="562"/>
                  </a:cubicBezTo>
                  <a:cubicBezTo>
                    <a:pt x="227" y="562"/>
                    <a:pt x="227" y="562"/>
                    <a:pt x="227" y="562"/>
                  </a:cubicBezTo>
                  <a:cubicBezTo>
                    <a:pt x="227" y="194"/>
                    <a:pt x="227" y="194"/>
                    <a:pt x="227" y="194"/>
                  </a:cubicBezTo>
                  <a:cubicBezTo>
                    <a:pt x="418" y="194"/>
                    <a:pt x="418" y="194"/>
                    <a:pt x="418" y="194"/>
                  </a:cubicBezTo>
                  <a:cubicBezTo>
                    <a:pt x="574" y="194"/>
                    <a:pt x="645" y="252"/>
                    <a:pt x="645" y="37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8" name="Freeform 9">
              <a:extLst>
                <a:ext uri="{FF2B5EF4-FFF2-40B4-BE49-F238E27FC236}">
                  <a16:creationId xmlns:a16="http://schemas.microsoft.com/office/drawing/2014/main" id="{4E258757-AB3A-DE10-FDFE-35B9588E9C3E}"/>
                </a:ext>
              </a:extLst>
            </p:cNvPr>
            <p:cNvSpPr>
              <a:spLocks/>
            </p:cNvSpPr>
            <p:nvPr userDrawn="1"/>
          </p:nvSpPr>
          <p:spPr bwMode="auto">
            <a:xfrm>
              <a:off x="6369" y="3473"/>
              <a:ext cx="1098" cy="1694"/>
            </a:xfrm>
            <a:custGeom>
              <a:avLst/>
              <a:gdLst>
                <a:gd name="T0" fmla="*/ 0 w 1098"/>
                <a:gd name="T1" fmla="*/ 0 h 1694"/>
                <a:gd name="T2" fmla="*/ 0 w 1098"/>
                <a:gd name="T3" fmla="*/ 1694 h 1694"/>
                <a:gd name="T4" fmla="*/ 1098 w 1098"/>
                <a:gd name="T5" fmla="*/ 1694 h 1694"/>
                <a:gd name="T6" fmla="*/ 1098 w 1098"/>
                <a:gd name="T7" fmla="*/ 1397 h 1694"/>
                <a:gd name="T8" fmla="*/ 321 w 1098"/>
                <a:gd name="T9" fmla="*/ 1397 h 1694"/>
                <a:gd name="T10" fmla="*/ 321 w 1098"/>
                <a:gd name="T11" fmla="*/ 973 h 1694"/>
                <a:gd name="T12" fmla="*/ 1030 w 1098"/>
                <a:gd name="T13" fmla="*/ 973 h 1694"/>
                <a:gd name="T14" fmla="*/ 1030 w 1098"/>
                <a:gd name="T15" fmla="*/ 687 h 1694"/>
                <a:gd name="T16" fmla="*/ 321 w 1098"/>
                <a:gd name="T17" fmla="*/ 687 h 1694"/>
                <a:gd name="T18" fmla="*/ 321 w 1098"/>
                <a:gd name="T19" fmla="*/ 297 h 1694"/>
                <a:gd name="T20" fmla="*/ 1098 w 1098"/>
                <a:gd name="T21" fmla="*/ 297 h 1694"/>
                <a:gd name="T22" fmla="*/ 1098 w 1098"/>
                <a:gd name="T23" fmla="*/ 0 h 1694"/>
                <a:gd name="T24" fmla="*/ 0 w 1098"/>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8" h="1694">
                  <a:moveTo>
                    <a:pt x="0" y="0"/>
                  </a:moveTo>
                  <a:lnTo>
                    <a:pt x="0" y="1694"/>
                  </a:lnTo>
                  <a:lnTo>
                    <a:pt x="1098" y="1694"/>
                  </a:lnTo>
                  <a:lnTo>
                    <a:pt x="1098" y="1397"/>
                  </a:lnTo>
                  <a:lnTo>
                    <a:pt x="321" y="1397"/>
                  </a:lnTo>
                  <a:lnTo>
                    <a:pt x="321" y="973"/>
                  </a:lnTo>
                  <a:lnTo>
                    <a:pt x="1030" y="973"/>
                  </a:lnTo>
                  <a:lnTo>
                    <a:pt x="1030" y="687"/>
                  </a:lnTo>
                  <a:lnTo>
                    <a:pt x="321" y="687"/>
                  </a:lnTo>
                  <a:lnTo>
                    <a:pt x="321" y="297"/>
                  </a:lnTo>
                  <a:lnTo>
                    <a:pt x="1098" y="297"/>
                  </a:lnTo>
                  <a:lnTo>
                    <a:pt x="109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9" name="Freeform 10">
              <a:extLst>
                <a:ext uri="{FF2B5EF4-FFF2-40B4-BE49-F238E27FC236}">
                  <a16:creationId xmlns:a16="http://schemas.microsoft.com/office/drawing/2014/main" id="{74360D36-2B50-3114-9CB9-4BEE96BCCE6A}"/>
                </a:ext>
              </a:extLst>
            </p:cNvPr>
            <p:cNvSpPr>
              <a:spLocks noEditPoints="1"/>
            </p:cNvSpPr>
            <p:nvPr userDrawn="1"/>
          </p:nvSpPr>
          <p:spPr bwMode="auto">
            <a:xfrm>
              <a:off x="4481" y="3473"/>
              <a:ext cx="1215" cy="1694"/>
            </a:xfrm>
            <a:custGeom>
              <a:avLst/>
              <a:gdLst>
                <a:gd name="T0" fmla="*/ 406 w 860"/>
                <a:gd name="T1" fmla="*/ 791 h 1199"/>
                <a:gd name="T2" fmla="*/ 227 w 860"/>
                <a:gd name="T3" fmla="*/ 791 h 1199"/>
                <a:gd name="T4" fmla="*/ 227 w 860"/>
                <a:gd name="T5" fmla="*/ 1199 h 1199"/>
                <a:gd name="T6" fmla="*/ 0 w 860"/>
                <a:gd name="T7" fmla="*/ 1199 h 1199"/>
                <a:gd name="T8" fmla="*/ 0 w 860"/>
                <a:gd name="T9" fmla="*/ 0 h 1199"/>
                <a:gd name="T10" fmla="*/ 406 w 860"/>
                <a:gd name="T11" fmla="*/ 0 h 1199"/>
                <a:gd name="T12" fmla="*/ 860 w 860"/>
                <a:gd name="T13" fmla="*/ 396 h 1199"/>
                <a:gd name="T14" fmla="*/ 406 w 860"/>
                <a:gd name="T15" fmla="*/ 791 h 1199"/>
                <a:gd name="T16" fmla="*/ 394 w 860"/>
                <a:gd name="T17" fmla="*/ 194 h 1199"/>
                <a:gd name="T18" fmla="*/ 227 w 860"/>
                <a:gd name="T19" fmla="*/ 194 h 1199"/>
                <a:gd name="T20" fmla="*/ 227 w 860"/>
                <a:gd name="T21" fmla="*/ 598 h 1199"/>
                <a:gd name="T22" fmla="*/ 394 w 860"/>
                <a:gd name="T23" fmla="*/ 598 h 1199"/>
                <a:gd name="T24" fmla="*/ 621 w 860"/>
                <a:gd name="T25" fmla="*/ 396 h 1199"/>
                <a:gd name="T26" fmla="*/ 394 w 860"/>
                <a:gd name="T27" fmla="*/ 194 h 1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60" h="1199">
                  <a:moveTo>
                    <a:pt x="406" y="791"/>
                  </a:moveTo>
                  <a:cubicBezTo>
                    <a:pt x="227" y="791"/>
                    <a:pt x="227" y="791"/>
                    <a:pt x="227" y="791"/>
                  </a:cubicBezTo>
                  <a:cubicBezTo>
                    <a:pt x="227" y="1199"/>
                    <a:pt x="227" y="1199"/>
                    <a:pt x="227" y="1199"/>
                  </a:cubicBezTo>
                  <a:cubicBezTo>
                    <a:pt x="0" y="1199"/>
                    <a:pt x="0" y="1199"/>
                    <a:pt x="0" y="1199"/>
                  </a:cubicBezTo>
                  <a:cubicBezTo>
                    <a:pt x="0" y="0"/>
                    <a:pt x="0" y="0"/>
                    <a:pt x="0" y="0"/>
                  </a:cubicBezTo>
                  <a:cubicBezTo>
                    <a:pt x="406" y="0"/>
                    <a:pt x="406" y="0"/>
                    <a:pt x="406" y="0"/>
                  </a:cubicBezTo>
                  <a:cubicBezTo>
                    <a:pt x="661" y="0"/>
                    <a:pt x="860" y="116"/>
                    <a:pt x="860" y="396"/>
                  </a:cubicBezTo>
                  <a:cubicBezTo>
                    <a:pt x="860" y="671"/>
                    <a:pt x="659" y="791"/>
                    <a:pt x="406" y="791"/>
                  </a:cubicBezTo>
                  <a:moveTo>
                    <a:pt x="394" y="194"/>
                  </a:moveTo>
                  <a:cubicBezTo>
                    <a:pt x="227" y="194"/>
                    <a:pt x="227" y="194"/>
                    <a:pt x="227" y="194"/>
                  </a:cubicBezTo>
                  <a:cubicBezTo>
                    <a:pt x="227" y="598"/>
                    <a:pt x="227" y="598"/>
                    <a:pt x="227" y="598"/>
                  </a:cubicBezTo>
                  <a:cubicBezTo>
                    <a:pt x="394" y="598"/>
                    <a:pt x="394" y="598"/>
                    <a:pt x="394" y="598"/>
                  </a:cubicBezTo>
                  <a:cubicBezTo>
                    <a:pt x="525" y="598"/>
                    <a:pt x="621" y="534"/>
                    <a:pt x="621" y="396"/>
                  </a:cubicBezTo>
                  <a:cubicBezTo>
                    <a:pt x="621" y="252"/>
                    <a:pt x="525" y="194"/>
                    <a:pt x="394" y="19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30" name="Freeform 11">
              <a:extLst>
                <a:ext uri="{FF2B5EF4-FFF2-40B4-BE49-F238E27FC236}">
                  <a16:creationId xmlns:a16="http://schemas.microsoft.com/office/drawing/2014/main" id="{1B032D16-0F2B-1DEC-D92A-ACAF24C07B0A}"/>
                </a:ext>
              </a:extLst>
            </p:cNvPr>
            <p:cNvSpPr>
              <a:spLocks/>
            </p:cNvSpPr>
            <p:nvPr userDrawn="1"/>
          </p:nvSpPr>
          <p:spPr bwMode="auto">
            <a:xfrm>
              <a:off x="1945" y="3473"/>
              <a:ext cx="1720" cy="1694"/>
            </a:xfrm>
            <a:custGeom>
              <a:avLst/>
              <a:gdLst>
                <a:gd name="T0" fmla="*/ 1265 w 1720"/>
                <a:gd name="T1" fmla="*/ 0 h 1694"/>
                <a:gd name="T2" fmla="*/ 860 w 1720"/>
                <a:gd name="T3" fmla="*/ 996 h 1694"/>
                <a:gd name="T4" fmla="*/ 456 w 1720"/>
                <a:gd name="T5" fmla="*/ 0 h 1694"/>
                <a:gd name="T6" fmla="*/ 0 w 1720"/>
                <a:gd name="T7" fmla="*/ 0 h 1694"/>
                <a:gd name="T8" fmla="*/ 0 w 1720"/>
                <a:gd name="T9" fmla="*/ 1694 h 1694"/>
                <a:gd name="T10" fmla="*/ 303 w 1720"/>
                <a:gd name="T11" fmla="*/ 1694 h 1694"/>
                <a:gd name="T12" fmla="*/ 303 w 1720"/>
                <a:gd name="T13" fmla="*/ 428 h 1694"/>
                <a:gd name="T14" fmla="*/ 692 w 1720"/>
                <a:gd name="T15" fmla="*/ 1321 h 1694"/>
                <a:gd name="T16" fmla="*/ 709 w 1720"/>
                <a:gd name="T17" fmla="*/ 1321 h 1694"/>
                <a:gd name="T18" fmla="*/ 1012 w 1720"/>
                <a:gd name="T19" fmla="*/ 1321 h 1694"/>
                <a:gd name="T20" fmla="*/ 1029 w 1720"/>
                <a:gd name="T21" fmla="*/ 1321 h 1694"/>
                <a:gd name="T22" fmla="*/ 1416 w 1720"/>
                <a:gd name="T23" fmla="*/ 428 h 1694"/>
                <a:gd name="T24" fmla="*/ 1416 w 1720"/>
                <a:gd name="T25" fmla="*/ 1694 h 1694"/>
                <a:gd name="T26" fmla="*/ 1720 w 1720"/>
                <a:gd name="T27" fmla="*/ 1694 h 1694"/>
                <a:gd name="T28" fmla="*/ 1720 w 1720"/>
                <a:gd name="T29" fmla="*/ 0 h 1694"/>
                <a:gd name="T30" fmla="*/ 1265 w 1720"/>
                <a:gd name="T31"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20" h="1694">
                  <a:moveTo>
                    <a:pt x="1265" y="0"/>
                  </a:moveTo>
                  <a:lnTo>
                    <a:pt x="860" y="996"/>
                  </a:lnTo>
                  <a:lnTo>
                    <a:pt x="456" y="0"/>
                  </a:lnTo>
                  <a:lnTo>
                    <a:pt x="0" y="0"/>
                  </a:lnTo>
                  <a:lnTo>
                    <a:pt x="0" y="1694"/>
                  </a:lnTo>
                  <a:lnTo>
                    <a:pt x="303" y="1694"/>
                  </a:lnTo>
                  <a:lnTo>
                    <a:pt x="303" y="428"/>
                  </a:lnTo>
                  <a:lnTo>
                    <a:pt x="692" y="1321"/>
                  </a:lnTo>
                  <a:lnTo>
                    <a:pt x="709" y="1321"/>
                  </a:lnTo>
                  <a:lnTo>
                    <a:pt x="1012" y="1321"/>
                  </a:lnTo>
                  <a:lnTo>
                    <a:pt x="1029" y="1321"/>
                  </a:lnTo>
                  <a:lnTo>
                    <a:pt x="1416" y="428"/>
                  </a:lnTo>
                  <a:lnTo>
                    <a:pt x="1416" y="1694"/>
                  </a:lnTo>
                  <a:lnTo>
                    <a:pt x="1720" y="1694"/>
                  </a:lnTo>
                  <a:lnTo>
                    <a:pt x="1720" y="0"/>
                  </a:lnTo>
                  <a:lnTo>
                    <a:pt x="126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31" name="Freeform 12">
              <a:extLst>
                <a:ext uri="{FF2B5EF4-FFF2-40B4-BE49-F238E27FC236}">
                  <a16:creationId xmlns:a16="http://schemas.microsoft.com/office/drawing/2014/main" id="{13923343-4541-4792-ADC5-E6333E98D37A}"/>
                </a:ext>
              </a:extLst>
            </p:cNvPr>
            <p:cNvSpPr>
              <a:spLocks/>
            </p:cNvSpPr>
            <p:nvPr userDrawn="1"/>
          </p:nvSpPr>
          <p:spPr bwMode="auto">
            <a:xfrm>
              <a:off x="0" y="3473"/>
              <a:ext cx="1113" cy="1694"/>
            </a:xfrm>
            <a:custGeom>
              <a:avLst/>
              <a:gdLst>
                <a:gd name="T0" fmla="*/ 0 w 1113"/>
                <a:gd name="T1" fmla="*/ 0 h 1694"/>
                <a:gd name="T2" fmla="*/ 0 w 1113"/>
                <a:gd name="T3" fmla="*/ 297 h 1694"/>
                <a:gd name="T4" fmla="*/ 397 w 1113"/>
                <a:gd name="T5" fmla="*/ 297 h 1694"/>
                <a:gd name="T6" fmla="*/ 397 w 1113"/>
                <a:gd name="T7" fmla="*/ 1397 h 1694"/>
                <a:gd name="T8" fmla="*/ 0 w 1113"/>
                <a:gd name="T9" fmla="*/ 1397 h 1694"/>
                <a:gd name="T10" fmla="*/ 0 w 1113"/>
                <a:gd name="T11" fmla="*/ 1694 h 1694"/>
                <a:gd name="T12" fmla="*/ 1113 w 1113"/>
                <a:gd name="T13" fmla="*/ 1694 h 1694"/>
                <a:gd name="T14" fmla="*/ 1113 w 1113"/>
                <a:gd name="T15" fmla="*/ 1397 h 1694"/>
                <a:gd name="T16" fmla="*/ 717 w 1113"/>
                <a:gd name="T17" fmla="*/ 1397 h 1694"/>
                <a:gd name="T18" fmla="*/ 717 w 1113"/>
                <a:gd name="T19" fmla="*/ 297 h 1694"/>
                <a:gd name="T20" fmla="*/ 1113 w 1113"/>
                <a:gd name="T21" fmla="*/ 297 h 1694"/>
                <a:gd name="T22" fmla="*/ 1113 w 1113"/>
                <a:gd name="T23" fmla="*/ 0 h 1694"/>
                <a:gd name="T24" fmla="*/ 0 w 1113"/>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13" h="1694">
                  <a:moveTo>
                    <a:pt x="0" y="0"/>
                  </a:moveTo>
                  <a:lnTo>
                    <a:pt x="0" y="297"/>
                  </a:lnTo>
                  <a:lnTo>
                    <a:pt x="397" y="297"/>
                  </a:lnTo>
                  <a:lnTo>
                    <a:pt x="397" y="1397"/>
                  </a:lnTo>
                  <a:lnTo>
                    <a:pt x="0" y="1397"/>
                  </a:lnTo>
                  <a:lnTo>
                    <a:pt x="0" y="1694"/>
                  </a:lnTo>
                  <a:lnTo>
                    <a:pt x="1113" y="1694"/>
                  </a:lnTo>
                  <a:lnTo>
                    <a:pt x="1113" y="1397"/>
                  </a:lnTo>
                  <a:lnTo>
                    <a:pt x="717" y="1397"/>
                  </a:lnTo>
                  <a:lnTo>
                    <a:pt x="717" y="297"/>
                  </a:lnTo>
                  <a:lnTo>
                    <a:pt x="1113" y="297"/>
                  </a:lnTo>
                  <a:lnTo>
                    <a:pt x="1113"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grpSp>
      <p:sp>
        <p:nvSpPr>
          <p:cNvPr id="32" name="Title 1">
            <a:extLst>
              <a:ext uri="{FF2B5EF4-FFF2-40B4-BE49-F238E27FC236}">
                <a16:creationId xmlns:a16="http://schemas.microsoft.com/office/drawing/2014/main" id="{802863CF-25C1-DECF-F640-C736ECDB9551}"/>
              </a:ext>
            </a:extLst>
          </p:cNvPr>
          <p:cNvSpPr>
            <a:spLocks noGrp="1"/>
          </p:cNvSpPr>
          <p:nvPr>
            <p:ph type="ctrTitle"/>
          </p:nvPr>
        </p:nvSpPr>
        <p:spPr>
          <a:xfrm>
            <a:off x="330271" y="2417400"/>
            <a:ext cx="9144000" cy="1847942"/>
          </a:xfrm>
        </p:spPr>
        <p:txBody>
          <a:bodyPr anchor="b"/>
          <a:lstStyle>
            <a:lvl1pPr algn="l">
              <a:defRPr sz="6400">
                <a:solidFill>
                  <a:schemeClr val="accent1"/>
                </a:solidFill>
              </a:defRPr>
            </a:lvl1pPr>
          </a:lstStyle>
          <a:p>
            <a:r>
              <a:rPr lang="en-GB"/>
              <a:t>Click to edit Master title style</a:t>
            </a:r>
            <a:endParaRPr lang="en-GB" dirty="0"/>
          </a:p>
        </p:txBody>
      </p:sp>
      <p:sp>
        <p:nvSpPr>
          <p:cNvPr id="33" name="Subtitle 2">
            <a:extLst>
              <a:ext uri="{FF2B5EF4-FFF2-40B4-BE49-F238E27FC236}">
                <a16:creationId xmlns:a16="http://schemas.microsoft.com/office/drawing/2014/main" id="{623E9086-C2CE-8088-D447-C484543077B0}"/>
              </a:ext>
            </a:extLst>
          </p:cNvPr>
          <p:cNvSpPr>
            <a:spLocks noGrp="1"/>
          </p:cNvSpPr>
          <p:nvPr>
            <p:ph type="subTitle" idx="1"/>
          </p:nvPr>
        </p:nvSpPr>
        <p:spPr>
          <a:xfrm>
            <a:off x="330271" y="4383000"/>
            <a:ext cx="9144000" cy="1322348"/>
          </a:xfrm>
        </p:spPr>
        <p:txBody>
          <a:bodyPr/>
          <a:lstStyle>
            <a:lvl1pPr marL="0" indent="0" algn="l">
              <a:buNone/>
              <a:defRPr sz="4800">
                <a:solidFill>
                  <a:schemeClr val="accent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a:t>Click to edit Master subtitle style</a:t>
            </a:r>
            <a:endParaRPr lang="en-GB" dirty="0"/>
          </a:p>
        </p:txBody>
      </p:sp>
      <p:sp>
        <p:nvSpPr>
          <p:cNvPr id="2" name="Text Placeholder 17">
            <a:extLst>
              <a:ext uri="{FF2B5EF4-FFF2-40B4-BE49-F238E27FC236}">
                <a16:creationId xmlns:a16="http://schemas.microsoft.com/office/drawing/2014/main" id="{32F34A56-64A7-7D06-2C13-DE870A6B3F5B}"/>
              </a:ext>
            </a:extLst>
          </p:cNvPr>
          <p:cNvSpPr>
            <a:spLocks noGrp="1"/>
          </p:cNvSpPr>
          <p:nvPr>
            <p:ph type="body" sz="quarter" idx="10"/>
          </p:nvPr>
        </p:nvSpPr>
        <p:spPr>
          <a:xfrm>
            <a:off x="330271" y="5789336"/>
            <a:ext cx="5579198" cy="740845"/>
          </a:xfrm>
        </p:spPr>
        <p:txBody>
          <a:bodyPr anchor="b"/>
          <a:lstStyle>
            <a:lvl1pPr>
              <a:defRPr sz="2200" b="1">
                <a:solidFill>
                  <a:schemeClr val="accent1"/>
                </a:solidFill>
                <a:latin typeface="+mn-lt"/>
                <a:ea typeface="Inter Medium" panose="02000503000000020004" pitchFamily="2" charset="0"/>
              </a:defRPr>
            </a:lvl1pPr>
            <a:lvl2pPr>
              <a:defRPr sz="2200">
                <a:solidFill>
                  <a:schemeClr val="accent1"/>
                </a:solidFill>
              </a:defRPr>
            </a:lvl2pPr>
            <a:lvl3pPr>
              <a:defRPr sz="2200">
                <a:solidFill>
                  <a:schemeClr val="accent1"/>
                </a:solidFill>
                <a:latin typeface="+mn-lt"/>
                <a:ea typeface="Inter Medium" panose="02000503000000020004" pitchFamily="2" charset="0"/>
              </a:defRPr>
            </a:lvl3pPr>
            <a:lvl4pPr>
              <a:defRPr sz="2200">
                <a:solidFill>
                  <a:schemeClr val="accent1"/>
                </a:solidFill>
                <a:latin typeface="+mn-lt"/>
                <a:ea typeface="Inter Medium" panose="02000503000000020004" pitchFamily="2" charset="0"/>
              </a:defRPr>
            </a:lvl4pPr>
            <a:lvl5pPr>
              <a:defRPr sz="2200">
                <a:solidFill>
                  <a:schemeClr val="accent1"/>
                </a:solidFill>
                <a:latin typeface="+mn-lt"/>
                <a:ea typeface="Inter Medium" panose="02000503000000020004" pitchFamily="2" charset="0"/>
              </a:defRPr>
            </a:lvl5pPr>
            <a:lvl6pPr>
              <a:defRPr>
                <a:latin typeface="+mn-lt"/>
              </a:defRPr>
            </a:lvl6pPr>
          </a:lstStyle>
          <a:p>
            <a:pPr lvl="0"/>
            <a:r>
              <a:rPr lang="en-GB"/>
              <a:t>Click to edit Master text styles</a:t>
            </a:r>
          </a:p>
        </p:txBody>
      </p:sp>
    </p:spTree>
    <p:extLst>
      <p:ext uri="{BB962C8B-B14F-4D97-AF65-F5344CB8AC3E}">
        <p14:creationId xmlns:p14="http://schemas.microsoft.com/office/powerpoint/2010/main" val="606689727"/>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Text and Conten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B4B3B1ED-B792-43A2-8B5B-D59DA898BC39}" type="datetime1">
              <a:rPr lang="en-GB" smtClean="0"/>
              <a:t>16/02/2026</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Edit this text via Insert &gt; Header and Footer</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Title 6">
            <a:extLst>
              <a:ext uri="{FF2B5EF4-FFF2-40B4-BE49-F238E27FC236}">
                <a16:creationId xmlns:a16="http://schemas.microsoft.com/office/drawing/2014/main" id="{D52399BF-03C9-B24E-A780-BE7CD263C933}"/>
              </a:ext>
            </a:extLst>
          </p:cNvPr>
          <p:cNvSpPr>
            <a:spLocks noGrp="1"/>
          </p:cNvSpPr>
          <p:nvPr>
            <p:ph type="title"/>
          </p:nvPr>
        </p:nvSpPr>
        <p:spPr>
          <a:xfrm>
            <a:off x="325800" y="252000"/>
            <a:ext cx="5583670" cy="378044"/>
          </a:xfrm>
        </p:spPr>
        <p:txBody>
          <a:bodyPr/>
          <a:lstStyle/>
          <a:p>
            <a:r>
              <a:rPr lang="en-GB"/>
              <a:t>Click to edit Master title style</a:t>
            </a:r>
            <a:endParaRPr lang="en-US" dirty="0"/>
          </a:p>
        </p:txBody>
      </p:sp>
      <p:sp>
        <p:nvSpPr>
          <p:cNvPr id="9" name="Subtitle 2">
            <a:extLst>
              <a:ext uri="{FF2B5EF4-FFF2-40B4-BE49-F238E27FC236}">
                <a16:creationId xmlns:a16="http://schemas.microsoft.com/office/drawing/2014/main" id="{4D02234B-F0AA-AEA6-E636-52276BDE0E86}"/>
              </a:ext>
            </a:extLst>
          </p:cNvPr>
          <p:cNvSpPr>
            <a:spLocks noGrp="1"/>
          </p:cNvSpPr>
          <p:nvPr>
            <p:ph type="subTitle" idx="13"/>
          </p:nvPr>
        </p:nvSpPr>
        <p:spPr>
          <a:xfrm>
            <a:off x="325800" y="620196"/>
            <a:ext cx="5583670" cy="371567"/>
          </a:xfrm>
        </p:spPr>
        <p:txBody>
          <a:bodyPr/>
          <a:lstStyle>
            <a:lvl1pPr marL="0" indent="0" algn="l">
              <a:lnSpc>
                <a:spcPct val="90000"/>
              </a:lnSpc>
              <a:buNone/>
              <a:defRPr sz="2600">
                <a:solidFill>
                  <a:schemeClr val="accent3"/>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a:t>Click to edit Master subtitle style</a:t>
            </a:r>
            <a:endParaRPr lang="en-GB" dirty="0"/>
          </a:p>
        </p:txBody>
      </p:sp>
      <p:sp>
        <p:nvSpPr>
          <p:cNvPr id="12" name="Text Placeholder 11">
            <a:extLst>
              <a:ext uri="{FF2B5EF4-FFF2-40B4-BE49-F238E27FC236}">
                <a16:creationId xmlns:a16="http://schemas.microsoft.com/office/drawing/2014/main" id="{B8D7AD65-3E40-A55B-332E-BB6300B58FD1}"/>
              </a:ext>
            </a:extLst>
          </p:cNvPr>
          <p:cNvSpPr>
            <a:spLocks noGrp="1"/>
          </p:cNvSpPr>
          <p:nvPr>
            <p:ph type="body" sz="quarter" idx="16"/>
          </p:nvPr>
        </p:nvSpPr>
        <p:spPr>
          <a:xfrm>
            <a:off x="325800" y="1394619"/>
            <a:ext cx="5583670" cy="4866481"/>
          </a:xfrm>
        </p:spPr>
        <p:txBody>
          <a:bodyPr/>
          <a:lstStyle>
            <a:lvl1pPr>
              <a:defRPr sz="1800"/>
            </a:lvl1pPr>
            <a:lvl2pPr>
              <a:defRPr sz="1800"/>
            </a:lvl2pPr>
            <a:lvl3pPr>
              <a:defRPr sz="1800"/>
            </a:lvl3pPr>
            <a:lvl4pPr>
              <a:defRPr sz="1800"/>
            </a:lvl4pPr>
            <a:lvl5pPr>
              <a:defRPr sz="18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6" name="Content Placeholder 5">
            <a:extLst>
              <a:ext uri="{FF2B5EF4-FFF2-40B4-BE49-F238E27FC236}">
                <a16:creationId xmlns:a16="http://schemas.microsoft.com/office/drawing/2014/main" id="{2F90AF79-7BDC-6C86-6328-5E1E4E4A08BD}"/>
              </a:ext>
            </a:extLst>
          </p:cNvPr>
          <p:cNvSpPr>
            <a:spLocks noGrp="1"/>
          </p:cNvSpPr>
          <p:nvPr>
            <p:ph sz="quarter" idx="17" hasCustomPrompt="1"/>
          </p:nvPr>
        </p:nvSpPr>
        <p:spPr>
          <a:xfrm>
            <a:off x="6290831" y="328613"/>
            <a:ext cx="5583670" cy="5932487"/>
          </a:xfrm>
        </p:spPr>
        <p:txBody>
          <a:bodyPr/>
          <a:lstStyle>
            <a:lvl1pPr>
              <a:defRPr sz="1800"/>
            </a:lvl1pPr>
            <a:lvl2pPr>
              <a:defRPr sz="1800"/>
            </a:lvl2pPr>
            <a:lvl3pPr>
              <a:defRPr sz="1800"/>
            </a:lvl3pPr>
            <a:lvl4pPr>
              <a:defRPr sz="1800"/>
            </a:lvl4pPr>
            <a:lvl5pPr>
              <a:defRPr sz="1800"/>
            </a:lvl5pPr>
          </a:lstStyle>
          <a:p>
            <a:pPr lvl="0"/>
            <a:r>
              <a:rPr lang="en-US" dirty="0"/>
              <a:t>Click an icon to add content</a:t>
            </a:r>
          </a:p>
        </p:txBody>
      </p:sp>
    </p:spTree>
    <p:extLst>
      <p:ext uri="{BB962C8B-B14F-4D97-AF65-F5344CB8AC3E}">
        <p14:creationId xmlns:p14="http://schemas.microsoft.com/office/powerpoint/2010/main" val="2939635899"/>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Text and Content Smoke">
    <p:bg>
      <p:bgPr>
        <a:solidFill>
          <a:schemeClr val="bg2"/>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B4B3B1ED-B792-43A2-8B5B-D59DA898BC39}" type="datetime1">
              <a:rPr lang="en-GB" smtClean="0"/>
              <a:t>16/02/2026</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Edit this text via Insert &gt; Header and Footer</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Title 6">
            <a:extLst>
              <a:ext uri="{FF2B5EF4-FFF2-40B4-BE49-F238E27FC236}">
                <a16:creationId xmlns:a16="http://schemas.microsoft.com/office/drawing/2014/main" id="{D52399BF-03C9-B24E-A780-BE7CD263C933}"/>
              </a:ext>
            </a:extLst>
          </p:cNvPr>
          <p:cNvSpPr>
            <a:spLocks noGrp="1"/>
          </p:cNvSpPr>
          <p:nvPr>
            <p:ph type="title"/>
          </p:nvPr>
        </p:nvSpPr>
        <p:spPr>
          <a:xfrm>
            <a:off x="325800" y="252000"/>
            <a:ext cx="5583670" cy="378044"/>
          </a:xfrm>
        </p:spPr>
        <p:txBody>
          <a:bodyPr/>
          <a:lstStyle/>
          <a:p>
            <a:r>
              <a:rPr lang="en-GB"/>
              <a:t>Click to edit Master title style</a:t>
            </a:r>
            <a:endParaRPr lang="en-US" dirty="0"/>
          </a:p>
        </p:txBody>
      </p:sp>
      <p:sp>
        <p:nvSpPr>
          <p:cNvPr id="9" name="Subtitle 2">
            <a:extLst>
              <a:ext uri="{FF2B5EF4-FFF2-40B4-BE49-F238E27FC236}">
                <a16:creationId xmlns:a16="http://schemas.microsoft.com/office/drawing/2014/main" id="{4D02234B-F0AA-AEA6-E636-52276BDE0E86}"/>
              </a:ext>
            </a:extLst>
          </p:cNvPr>
          <p:cNvSpPr>
            <a:spLocks noGrp="1"/>
          </p:cNvSpPr>
          <p:nvPr>
            <p:ph type="subTitle" idx="13"/>
          </p:nvPr>
        </p:nvSpPr>
        <p:spPr>
          <a:xfrm>
            <a:off x="325800" y="620196"/>
            <a:ext cx="5583670" cy="371567"/>
          </a:xfrm>
        </p:spPr>
        <p:txBody>
          <a:bodyPr/>
          <a:lstStyle>
            <a:lvl1pPr marL="0" indent="0" algn="l">
              <a:lnSpc>
                <a:spcPct val="90000"/>
              </a:lnSpc>
              <a:buNone/>
              <a:defRPr sz="2600">
                <a:solidFill>
                  <a:schemeClr val="accent3"/>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a:t>Click to edit Master subtitle style</a:t>
            </a:r>
            <a:endParaRPr lang="en-GB" dirty="0"/>
          </a:p>
        </p:txBody>
      </p:sp>
      <p:sp>
        <p:nvSpPr>
          <p:cNvPr id="12" name="Text Placeholder 11">
            <a:extLst>
              <a:ext uri="{FF2B5EF4-FFF2-40B4-BE49-F238E27FC236}">
                <a16:creationId xmlns:a16="http://schemas.microsoft.com/office/drawing/2014/main" id="{B8D7AD65-3E40-A55B-332E-BB6300B58FD1}"/>
              </a:ext>
            </a:extLst>
          </p:cNvPr>
          <p:cNvSpPr>
            <a:spLocks noGrp="1"/>
          </p:cNvSpPr>
          <p:nvPr>
            <p:ph type="body" sz="quarter" idx="16"/>
          </p:nvPr>
        </p:nvSpPr>
        <p:spPr>
          <a:xfrm>
            <a:off x="325800" y="1394619"/>
            <a:ext cx="5583670" cy="4866481"/>
          </a:xfrm>
        </p:spPr>
        <p:txBody>
          <a:bodyPr/>
          <a:lstStyle>
            <a:lvl1pPr>
              <a:defRPr sz="1800"/>
            </a:lvl1pPr>
            <a:lvl2pPr>
              <a:defRPr sz="1800"/>
            </a:lvl2pPr>
            <a:lvl3pPr>
              <a:defRPr sz="1800"/>
            </a:lvl3pPr>
            <a:lvl4pPr>
              <a:defRPr sz="1800"/>
            </a:lvl4pPr>
            <a:lvl5pPr>
              <a:defRPr sz="18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6" name="Content Placeholder 5">
            <a:extLst>
              <a:ext uri="{FF2B5EF4-FFF2-40B4-BE49-F238E27FC236}">
                <a16:creationId xmlns:a16="http://schemas.microsoft.com/office/drawing/2014/main" id="{2F90AF79-7BDC-6C86-6328-5E1E4E4A08BD}"/>
              </a:ext>
            </a:extLst>
          </p:cNvPr>
          <p:cNvSpPr>
            <a:spLocks noGrp="1"/>
          </p:cNvSpPr>
          <p:nvPr>
            <p:ph sz="quarter" idx="17" hasCustomPrompt="1"/>
          </p:nvPr>
        </p:nvSpPr>
        <p:spPr>
          <a:xfrm>
            <a:off x="6290831" y="328613"/>
            <a:ext cx="5583670" cy="5932487"/>
          </a:xfrm>
        </p:spPr>
        <p:txBody>
          <a:bodyPr/>
          <a:lstStyle>
            <a:lvl1pPr>
              <a:defRPr sz="1800"/>
            </a:lvl1pPr>
            <a:lvl2pPr>
              <a:defRPr sz="1800"/>
            </a:lvl2pPr>
            <a:lvl3pPr>
              <a:defRPr sz="1800"/>
            </a:lvl3pPr>
            <a:lvl4pPr>
              <a:defRPr sz="1800"/>
            </a:lvl4pPr>
            <a:lvl5pPr>
              <a:defRPr sz="1800"/>
            </a:lvl5pPr>
          </a:lstStyle>
          <a:p>
            <a:pPr lvl="0"/>
            <a:r>
              <a:rPr lang="en-US" dirty="0"/>
              <a:t>Click an icon to add content</a:t>
            </a:r>
          </a:p>
        </p:txBody>
      </p:sp>
    </p:spTree>
    <p:extLst>
      <p:ext uri="{BB962C8B-B14F-4D97-AF65-F5344CB8AC3E}">
        <p14:creationId xmlns:p14="http://schemas.microsoft.com/office/powerpoint/2010/main" val="2206395976"/>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Text and Content Khaki">
    <p:bg>
      <p:bgPr>
        <a:solidFill>
          <a:srgbClr val="FBF7DC"/>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B4B3B1ED-B792-43A2-8B5B-D59DA898BC39}" type="datetime1">
              <a:rPr lang="en-GB" smtClean="0"/>
              <a:t>16/02/2026</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Edit this text via Insert &gt; Header and Footer</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Title 6">
            <a:extLst>
              <a:ext uri="{FF2B5EF4-FFF2-40B4-BE49-F238E27FC236}">
                <a16:creationId xmlns:a16="http://schemas.microsoft.com/office/drawing/2014/main" id="{D52399BF-03C9-B24E-A780-BE7CD263C933}"/>
              </a:ext>
            </a:extLst>
          </p:cNvPr>
          <p:cNvSpPr>
            <a:spLocks noGrp="1"/>
          </p:cNvSpPr>
          <p:nvPr>
            <p:ph type="title"/>
          </p:nvPr>
        </p:nvSpPr>
        <p:spPr>
          <a:xfrm>
            <a:off x="325800" y="252000"/>
            <a:ext cx="5583670" cy="378044"/>
          </a:xfrm>
        </p:spPr>
        <p:txBody>
          <a:bodyPr/>
          <a:lstStyle/>
          <a:p>
            <a:r>
              <a:rPr lang="en-GB"/>
              <a:t>Click to edit Master title style</a:t>
            </a:r>
            <a:endParaRPr lang="en-US" dirty="0"/>
          </a:p>
        </p:txBody>
      </p:sp>
      <p:sp>
        <p:nvSpPr>
          <p:cNvPr id="9" name="Subtitle 2">
            <a:extLst>
              <a:ext uri="{FF2B5EF4-FFF2-40B4-BE49-F238E27FC236}">
                <a16:creationId xmlns:a16="http://schemas.microsoft.com/office/drawing/2014/main" id="{4D02234B-F0AA-AEA6-E636-52276BDE0E86}"/>
              </a:ext>
            </a:extLst>
          </p:cNvPr>
          <p:cNvSpPr>
            <a:spLocks noGrp="1"/>
          </p:cNvSpPr>
          <p:nvPr>
            <p:ph type="subTitle" idx="13"/>
          </p:nvPr>
        </p:nvSpPr>
        <p:spPr>
          <a:xfrm>
            <a:off x="325800" y="620196"/>
            <a:ext cx="5583670" cy="371567"/>
          </a:xfrm>
        </p:spPr>
        <p:txBody>
          <a:bodyPr/>
          <a:lstStyle>
            <a:lvl1pPr marL="0" indent="0" algn="l">
              <a:lnSpc>
                <a:spcPct val="90000"/>
              </a:lnSpc>
              <a:buNone/>
              <a:defRPr sz="2600">
                <a:solidFill>
                  <a:schemeClr val="accent3"/>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a:t>Click to edit Master subtitle style</a:t>
            </a:r>
            <a:endParaRPr lang="en-GB" dirty="0"/>
          </a:p>
        </p:txBody>
      </p:sp>
      <p:sp>
        <p:nvSpPr>
          <p:cNvPr id="12" name="Text Placeholder 11">
            <a:extLst>
              <a:ext uri="{FF2B5EF4-FFF2-40B4-BE49-F238E27FC236}">
                <a16:creationId xmlns:a16="http://schemas.microsoft.com/office/drawing/2014/main" id="{B8D7AD65-3E40-A55B-332E-BB6300B58FD1}"/>
              </a:ext>
            </a:extLst>
          </p:cNvPr>
          <p:cNvSpPr>
            <a:spLocks noGrp="1"/>
          </p:cNvSpPr>
          <p:nvPr>
            <p:ph type="body" sz="quarter" idx="16"/>
          </p:nvPr>
        </p:nvSpPr>
        <p:spPr>
          <a:xfrm>
            <a:off x="325800" y="1394619"/>
            <a:ext cx="5583670" cy="4866481"/>
          </a:xfrm>
        </p:spPr>
        <p:txBody>
          <a:bodyPr/>
          <a:lstStyle>
            <a:lvl1pPr>
              <a:defRPr sz="1800"/>
            </a:lvl1pPr>
            <a:lvl2pPr>
              <a:defRPr sz="1800"/>
            </a:lvl2pPr>
            <a:lvl3pPr>
              <a:defRPr sz="1800"/>
            </a:lvl3pPr>
            <a:lvl4pPr>
              <a:defRPr sz="1800"/>
            </a:lvl4pPr>
            <a:lvl5pPr>
              <a:defRPr sz="18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6" name="Content Placeholder 5">
            <a:extLst>
              <a:ext uri="{FF2B5EF4-FFF2-40B4-BE49-F238E27FC236}">
                <a16:creationId xmlns:a16="http://schemas.microsoft.com/office/drawing/2014/main" id="{2F90AF79-7BDC-6C86-6328-5E1E4E4A08BD}"/>
              </a:ext>
            </a:extLst>
          </p:cNvPr>
          <p:cNvSpPr>
            <a:spLocks noGrp="1"/>
          </p:cNvSpPr>
          <p:nvPr>
            <p:ph sz="quarter" idx="17" hasCustomPrompt="1"/>
          </p:nvPr>
        </p:nvSpPr>
        <p:spPr>
          <a:xfrm>
            <a:off x="6290831" y="328613"/>
            <a:ext cx="5583670" cy="5932487"/>
          </a:xfrm>
        </p:spPr>
        <p:txBody>
          <a:bodyPr/>
          <a:lstStyle>
            <a:lvl1pPr>
              <a:defRPr sz="1800"/>
            </a:lvl1pPr>
            <a:lvl2pPr>
              <a:defRPr sz="1800"/>
            </a:lvl2pPr>
            <a:lvl3pPr>
              <a:defRPr sz="1800"/>
            </a:lvl3pPr>
            <a:lvl4pPr>
              <a:defRPr sz="1800"/>
            </a:lvl4pPr>
            <a:lvl5pPr>
              <a:defRPr sz="1800"/>
            </a:lvl5pPr>
          </a:lstStyle>
          <a:p>
            <a:pPr lvl="0"/>
            <a:r>
              <a:rPr lang="en-US" dirty="0"/>
              <a:t>Click an icon to add content</a:t>
            </a:r>
          </a:p>
        </p:txBody>
      </p:sp>
    </p:spTree>
    <p:extLst>
      <p:ext uri="{BB962C8B-B14F-4D97-AF65-F5344CB8AC3E}">
        <p14:creationId xmlns:p14="http://schemas.microsoft.com/office/powerpoint/2010/main" val="2773322227"/>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Content and Four Images">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CCAD84DF-3B13-4783-A18D-887F4839C415}" type="datetime1">
              <a:rPr lang="en-GB" smtClean="0"/>
              <a:t>16/02/2026</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Edit this text via Insert &gt; Header and Footer</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325800" y="1394619"/>
            <a:ext cx="3600000" cy="4866481"/>
          </a:xfrm>
        </p:spPr>
        <p:txBody>
          <a:bodyPr/>
          <a:lstStyle>
            <a:lvl1pPr>
              <a:defRPr sz="1800"/>
            </a:lvl1pPr>
            <a:lvl2pPr>
              <a:defRPr sz="1800"/>
            </a:lvl2pPr>
            <a:lvl3pPr>
              <a:defRPr sz="1800"/>
            </a:lvl3pPr>
            <a:lvl4pPr>
              <a:defRPr sz="1800"/>
            </a:lvl4pPr>
            <a:lvl5pPr>
              <a:defRPr sz="18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0" name="Picture Placeholder 9">
            <a:extLst>
              <a:ext uri="{FF2B5EF4-FFF2-40B4-BE49-F238E27FC236}">
                <a16:creationId xmlns:a16="http://schemas.microsoft.com/office/drawing/2014/main" id="{74920982-7B93-FD28-69A5-DDD95FFDB982}"/>
              </a:ext>
            </a:extLst>
          </p:cNvPr>
          <p:cNvSpPr>
            <a:spLocks noGrp="1"/>
          </p:cNvSpPr>
          <p:nvPr>
            <p:ph type="pic" sz="quarter" idx="15"/>
          </p:nvPr>
        </p:nvSpPr>
        <p:spPr>
          <a:xfrm>
            <a:off x="4275880" y="327819"/>
            <a:ext cx="3744000" cy="2925000"/>
          </a:xfrm>
          <a:solidFill>
            <a:schemeClr val="bg1">
              <a:lumMod val="85000"/>
            </a:schemeClr>
          </a:solidFill>
        </p:spPr>
        <p:txBody>
          <a:bodyPr/>
          <a:lstStyle/>
          <a:p>
            <a:r>
              <a:rPr lang="en-GB"/>
              <a:t>Click icon to add picture</a:t>
            </a:r>
            <a:endParaRPr lang="en-US"/>
          </a:p>
        </p:txBody>
      </p:sp>
      <p:sp>
        <p:nvSpPr>
          <p:cNvPr id="7" name="Picture Placeholder 9">
            <a:extLst>
              <a:ext uri="{FF2B5EF4-FFF2-40B4-BE49-F238E27FC236}">
                <a16:creationId xmlns:a16="http://schemas.microsoft.com/office/drawing/2014/main" id="{4F7D26A6-576F-735A-7429-EDF64293F6F0}"/>
              </a:ext>
            </a:extLst>
          </p:cNvPr>
          <p:cNvSpPr>
            <a:spLocks noGrp="1"/>
          </p:cNvSpPr>
          <p:nvPr>
            <p:ph type="pic" sz="quarter" idx="16"/>
          </p:nvPr>
        </p:nvSpPr>
        <p:spPr>
          <a:xfrm>
            <a:off x="8122200" y="327819"/>
            <a:ext cx="3744000" cy="2925000"/>
          </a:xfrm>
          <a:solidFill>
            <a:schemeClr val="bg1">
              <a:lumMod val="85000"/>
            </a:schemeClr>
          </a:solidFill>
        </p:spPr>
        <p:txBody>
          <a:bodyPr/>
          <a:lstStyle/>
          <a:p>
            <a:r>
              <a:rPr lang="en-GB"/>
              <a:t>Click icon to add picture</a:t>
            </a:r>
            <a:endParaRPr lang="en-US"/>
          </a:p>
        </p:txBody>
      </p:sp>
      <p:sp>
        <p:nvSpPr>
          <p:cNvPr id="9" name="Subtitle 2">
            <a:extLst>
              <a:ext uri="{FF2B5EF4-FFF2-40B4-BE49-F238E27FC236}">
                <a16:creationId xmlns:a16="http://schemas.microsoft.com/office/drawing/2014/main" id="{CCAACF40-E2EE-B805-06BA-00FF4664A1A7}"/>
              </a:ext>
            </a:extLst>
          </p:cNvPr>
          <p:cNvSpPr>
            <a:spLocks noGrp="1"/>
          </p:cNvSpPr>
          <p:nvPr>
            <p:ph type="subTitle" idx="13"/>
          </p:nvPr>
        </p:nvSpPr>
        <p:spPr>
          <a:xfrm>
            <a:off x="325800" y="620196"/>
            <a:ext cx="3600000" cy="371567"/>
          </a:xfrm>
        </p:spPr>
        <p:txBody>
          <a:bodyPr/>
          <a:lstStyle>
            <a:lvl1pPr marL="0" indent="0" algn="l">
              <a:lnSpc>
                <a:spcPct val="90000"/>
              </a:lnSpc>
              <a:buNone/>
              <a:defRPr sz="2600">
                <a:solidFill>
                  <a:schemeClr val="accent3"/>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a:t>Click to edit Master subtitle style</a:t>
            </a:r>
            <a:endParaRPr lang="en-GB" dirty="0"/>
          </a:p>
        </p:txBody>
      </p:sp>
      <p:sp>
        <p:nvSpPr>
          <p:cNvPr id="11" name="Title 10">
            <a:extLst>
              <a:ext uri="{FF2B5EF4-FFF2-40B4-BE49-F238E27FC236}">
                <a16:creationId xmlns:a16="http://schemas.microsoft.com/office/drawing/2014/main" id="{C0D226BA-B259-18A4-2510-39AFB57E076B}"/>
              </a:ext>
            </a:extLst>
          </p:cNvPr>
          <p:cNvSpPr>
            <a:spLocks noGrp="1"/>
          </p:cNvSpPr>
          <p:nvPr>
            <p:ph type="title"/>
          </p:nvPr>
        </p:nvSpPr>
        <p:spPr>
          <a:xfrm>
            <a:off x="325800" y="252000"/>
            <a:ext cx="3600000" cy="378044"/>
          </a:xfrm>
        </p:spPr>
        <p:txBody>
          <a:bodyPr/>
          <a:lstStyle/>
          <a:p>
            <a:r>
              <a:rPr lang="en-GB"/>
              <a:t>Click to edit Master title style</a:t>
            </a:r>
            <a:endParaRPr lang="en-US" dirty="0"/>
          </a:p>
        </p:txBody>
      </p:sp>
      <p:sp>
        <p:nvSpPr>
          <p:cNvPr id="15" name="Picture Placeholder 9">
            <a:extLst>
              <a:ext uri="{FF2B5EF4-FFF2-40B4-BE49-F238E27FC236}">
                <a16:creationId xmlns:a16="http://schemas.microsoft.com/office/drawing/2014/main" id="{820BEAE3-D117-6A35-4CA0-AD8A32FA8AD8}"/>
              </a:ext>
            </a:extLst>
          </p:cNvPr>
          <p:cNvSpPr>
            <a:spLocks noGrp="1"/>
          </p:cNvSpPr>
          <p:nvPr>
            <p:ph type="pic" sz="quarter" idx="17"/>
          </p:nvPr>
        </p:nvSpPr>
        <p:spPr>
          <a:xfrm>
            <a:off x="4275880" y="3336100"/>
            <a:ext cx="3744000" cy="2925000"/>
          </a:xfrm>
          <a:solidFill>
            <a:schemeClr val="bg1">
              <a:lumMod val="85000"/>
            </a:schemeClr>
          </a:solidFill>
        </p:spPr>
        <p:txBody>
          <a:bodyPr/>
          <a:lstStyle/>
          <a:p>
            <a:r>
              <a:rPr lang="en-GB"/>
              <a:t>Click icon to add picture</a:t>
            </a:r>
            <a:endParaRPr lang="en-US"/>
          </a:p>
        </p:txBody>
      </p:sp>
      <p:sp>
        <p:nvSpPr>
          <p:cNvPr id="16" name="Picture Placeholder 9">
            <a:extLst>
              <a:ext uri="{FF2B5EF4-FFF2-40B4-BE49-F238E27FC236}">
                <a16:creationId xmlns:a16="http://schemas.microsoft.com/office/drawing/2014/main" id="{A380118A-A6AE-E8BE-5470-901DF79D51DC}"/>
              </a:ext>
            </a:extLst>
          </p:cNvPr>
          <p:cNvSpPr>
            <a:spLocks noGrp="1"/>
          </p:cNvSpPr>
          <p:nvPr>
            <p:ph type="pic" sz="quarter" idx="18"/>
          </p:nvPr>
        </p:nvSpPr>
        <p:spPr>
          <a:xfrm>
            <a:off x="8122200" y="3336100"/>
            <a:ext cx="3744000" cy="2925000"/>
          </a:xfrm>
          <a:solidFill>
            <a:schemeClr val="bg1">
              <a:lumMod val="85000"/>
            </a:schemeClr>
          </a:solidFill>
        </p:spPr>
        <p:txBody>
          <a:bodyPr/>
          <a:lstStyle/>
          <a:p>
            <a:r>
              <a:rPr lang="en-GB"/>
              <a:t>Click icon to add picture</a:t>
            </a:r>
            <a:endParaRPr lang="en-US"/>
          </a:p>
        </p:txBody>
      </p:sp>
    </p:spTree>
    <p:extLst>
      <p:ext uri="{BB962C8B-B14F-4D97-AF65-F5344CB8AC3E}">
        <p14:creationId xmlns:p14="http://schemas.microsoft.com/office/powerpoint/2010/main" val="2465065361"/>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Content and Four Images Smoke">
    <p:bg>
      <p:bgPr>
        <a:solidFill>
          <a:schemeClr val="bg2"/>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CCAD84DF-3B13-4783-A18D-887F4839C415}" type="datetime1">
              <a:rPr lang="en-GB" smtClean="0"/>
              <a:t>16/02/2026</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Edit this text via Insert &gt; Header and Footer</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325800" y="1394619"/>
            <a:ext cx="3600000" cy="4866481"/>
          </a:xfrm>
        </p:spPr>
        <p:txBody>
          <a:bodyPr/>
          <a:lstStyle>
            <a:lvl1pPr>
              <a:defRPr sz="1800"/>
            </a:lvl1pPr>
            <a:lvl2pPr>
              <a:defRPr sz="1800"/>
            </a:lvl2pPr>
            <a:lvl3pPr>
              <a:defRPr sz="1800"/>
            </a:lvl3pPr>
            <a:lvl4pPr>
              <a:defRPr sz="1800"/>
            </a:lvl4pPr>
            <a:lvl5pPr>
              <a:defRPr sz="18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0" name="Picture Placeholder 9">
            <a:extLst>
              <a:ext uri="{FF2B5EF4-FFF2-40B4-BE49-F238E27FC236}">
                <a16:creationId xmlns:a16="http://schemas.microsoft.com/office/drawing/2014/main" id="{74920982-7B93-FD28-69A5-DDD95FFDB982}"/>
              </a:ext>
            </a:extLst>
          </p:cNvPr>
          <p:cNvSpPr>
            <a:spLocks noGrp="1"/>
          </p:cNvSpPr>
          <p:nvPr>
            <p:ph type="pic" sz="quarter" idx="15"/>
          </p:nvPr>
        </p:nvSpPr>
        <p:spPr>
          <a:xfrm>
            <a:off x="4275880" y="327819"/>
            <a:ext cx="3744000" cy="2925000"/>
          </a:xfrm>
          <a:solidFill>
            <a:schemeClr val="bg1">
              <a:lumMod val="85000"/>
            </a:schemeClr>
          </a:solidFill>
        </p:spPr>
        <p:txBody>
          <a:bodyPr/>
          <a:lstStyle/>
          <a:p>
            <a:r>
              <a:rPr lang="en-GB"/>
              <a:t>Click icon to add picture</a:t>
            </a:r>
            <a:endParaRPr lang="en-US"/>
          </a:p>
        </p:txBody>
      </p:sp>
      <p:sp>
        <p:nvSpPr>
          <p:cNvPr id="7" name="Picture Placeholder 9">
            <a:extLst>
              <a:ext uri="{FF2B5EF4-FFF2-40B4-BE49-F238E27FC236}">
                <a16:creationId xmlns:a16="http://schemas.microsoft.com/office/drawing/2014/main" id="{4F7D26A6-576F-735A-7429-EDF64293F6F0}"/>
              </a:ext>
            </a:extLst>
          </p:cNvPr>
          <p:cNvSpPr>
            <a:spLocks noGrp="1"/>
          </p:cNvSpPr>
          <p:nvPr>
            <p:ph type="pic" sz="quarter" idx="16"/>
          </p:nvPr>
        </p:nvSpPr>
        <p:spPr>
          <a:xfrm>
            <a:off x="8122200" y="327819"/>
            <a:ext cx="3744000" cy="2925000"/>
          </a:xfrm>
          <a:solidFill>
            <a:schemeClr val="bg1">
              <a:lumMod val="85000"/>
            </a:schemeClr>
          </a:solidFill>
        </p:spPr>
        <p:txBody>
          <a:bodyPr/>
          <a:lstStyle/>
          <a:p>
            <a:r>
              <a:rPr lang="en-GB"/>
              <a:t>Click icon to add picture</a:t>
            </a:r>
            <a:endParaRPr lang="en-US"/>
          </a:p>
        </p:txBody>
      </p:sp>
      <p:sp>
        <p:nvSpPr>
          <p:cNvPr id="9" name="Subtitle 2">
            <a:extLst>
              <a:ext uri="{FF2B5EF4-FFF2-40B4-BE49-F238E27FC236}">
                <a16:creationId xmlns:a16="http://schemas.microsoft.com/office/drawing/2014/main" id="{CCAACF40-E2EE-B805-06BA-00FF4664A1A7}"/>
              </a:ext>
            </a:extLst>
          </p:cNvPr>
          <p:cNvSpPr>
            <a:spLocks noGrp="1"/>
          </p:cNvSpPr>
          <p:nvPr>
            <p:ph type="subTitle" idx="13"/>
          </p:nvPr>
        </p:nvSpPr>
        <p:spPr>
          <a:xfrm>
            <a:off x="325800" y="620196"/>
            <a:ext cx="3600000" cy="371567"/>
          </a:xfrm>
        </p:spPr>
        <p:txBody>
          <a:bodyPr/>
          <a:lstStyle>
            <a:lvl1pPr marL="0" indent="0" algn="l">
              <a:lnSpc>
                <a:spcPct val="90000"/>
              </a:lnSpc>
              <a:buNone/>
              <a:defRPr sz="2600">
                <a:solidFill>
                  <a:schemeClr val="accent3"/>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a:t>Click to edit Master subtitle style</a:t>
            </a:r>
            <a:endParaRPr lang="en-GB" dirty="0"/>
          </a:p>
        </p:txBody>
      </p:sp>
      <p:sp>
        <p:nvSpPr>
          <p:cNvPr id="11" name="Title 10">
            <a:extLst>
              <a:ext uri="{FF2B5EF4-FFF2-40B4-BE49-F238E27FC236}">
                <a16:creationId xmlns:a16="http://schemas.microsoft.com/office/drawing/2014/main" id="{C0D226BA-B259-18A4-2510-39AFB57E076B}"/>
              </a:ext>
            </a:extLst>
          </p:cNvPr>
          <p:cNvSpPr>
            <a:spLocks noGrp="1"/>
          </p:cNvSpPr>
          <p:nvPr>
            <p:ph type="title"/>
          </p:nvPr>
        </p:nvSpPr>
        <p:spPr>
          <a:xfrm>
            <a:off x="325800" y="252000"/>
            <a:ext cx="3600000" cy="378044"/>
          </a:xfrm>
        </p:spPr>
        <p:txBody>
          <a:bodyPr/>
          <a:lstStyle/>
          <a:p>
            <a:r>
              <a:rPr lang="en-GB"/>
              <a:t>Click to edit Master title style</a:t>
            </a:r>
            <a:endParaRPr lang="en-US" dirty="0"/>
          </a:p>
        </p:txBody>
      </p:sp>
      <p:sp>
        <p:nvSpPr>
          <p:cNvPr id="15" name="Picture Placeholder 9">
            <a:extLst>
              <a:ext uri="{FF2B5EF4-FFF2-40B4-BE49-F238E27FC236}">
                <a16:creationId xmlns:a16="http://schemas.microsoft.com/office/drawing/2014/main" id="{820BEAE3-D117-6A35-4CA0-AD8A32FA8AD8}"/>
              </a:ext>
            </a:extLst>
          </p:cNvPr>
          <p:cNvSpPr>
            <a:spLocks noGrp="1"/>
          </p:cNvSpPr>
          <p:nvPr>
            <p:ph type="pic" sz="quarter" idx="17"/>
          </p:nvPr>
        </p:nvSpPr>
        <p:spPr>
          <a:xfrm>
            <a:off x="4275880" y="3336100"/>
            <a:ext cx="3744000" cy="2925000"/>
          </a:xfrm>
          <a:solidFill>
            <a:schemeClr val="bg1">
              <a:lumMod val="85000"/>
            </a:schemeClr>
          </a:solidFill>
        </p:spPr>
        <p:txBody>
          <a:bodyPr/>
          <a:lstStyle/>
          <a:p>
            <a:r>
              <a:rPr lang="en-GB"/>
              <a:t>Click icon to add picture</a:t>
            </a:r>
            <a:endParaRPr lang="en-US"/>
          </a:p>
        </p:txBody>
      </p:sp>
      <p:sp>
        <p:nvSpPr>
          <p:cNvPr id="16" name="Picture Placeholder 9">
            <a:extLst>
              <a:ext uri="{FF2B5EF4-FFF2-40B4-BE49-F238E27FC236}">
                <a16:creationId xmlns:a16="http://schemas.microsoft.com/office/drawing/2014/main" id="{A380118A-A6AE-E8BE-5470-901DF79D51DC}"/>
              </a:ext>
            </a:extLst>
          </p:cNvPr>
          <p:cNvSpPr>
            <a:spLocks noGrp="1"/>
          </p:cNvSpPr>
          <p:nvPr>
            <p:ph type="pic" sz="quarter" idx="18"/>
          </p:nvPr>
        </p:nvSpPr>
        <p:spPr>
          <a:xfrm>
            <a:off x="8122200" y="3336100"/>
            <a:ext cx="3744000" cy="2925000"/>
          </a:xfrm>
          <a:solidFill>
            <a:schemeClr val="bg1">
              <a:lumMod val="85000"/>
            </a:schemeClr>
          </a:solidFill>
        </p:spPr>
        <p:txBody>
          <a:bodyPr/>
          <a:lstStyle/>
          <a:p>
            <a:r>
              <a:rPr lang="en-GB"/>
              <a:t>Click icon to add picture</a:t>
            </a:r>
            <a:endParaRPr lang="en-US"/>
          </a:p>
        </p:txBody>
      </p:sp>
    </p:spTree>
    <p:extLst>
      <p:ext uri="{BB962C8B-B14F-4D97-AF65-F5344CB8AC3E}">
        <p14:creationId xmlns:p14="http://schemas.microsoft.com/office/powerpoint/2010/main" val="2293569060"/>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Content and Four Images Khaki">
    <p:bg>
      <p:bgPr>
        <a:solidFill>
          <a:srgbClr val="FBF7DC"/>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CCAD84DF-3B13-4783-A18D-887F4839C415}" type="datetime1">
              <a:rPr lang="en-GB" smtClean="0"/>
              <a:t>16/02/2026</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Edit this text via Insert &gt; Header and Footer</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325800" y="1394619"/>
            <a:ext cx="3600000" cy="4866481"/>
          </a:xfrm>
        </p:spPr>
        <p:txBody>
          <a:bodyPr/>
          <a:lstStyle>
            <a:lvl1pPr>
              <a:defRPr sz="1800"/>
            </a:lvl1pPr>
            <a:lvl2pPr>
              <a:defRPr sz="1800"/>
            </a:lvl2pPr>
            <a:lvl3pPr>
              <a:defRPr sz="1800"/>
            </a:lvl3pPr>
            <a:lvl4pPr>
              <a:defRPr sz="1800"/>
            </a:lvl4pPr>
            <a:lvl5pPr>
              <a:defRPr sz="18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0" name="Picture Placeholder 9">
            <a:extLst>
              <a:ext uri="{FF2B5EF4-FFF2-40B4-BE49-F238E27FC236}">
                <a16:creationId xmlns:a16="http://schemas.microsoft.com/office/drawing/2014/main" id="{74920982-7B93-FD28-69A5-DDD95FFDB982}"/>
              </a:ext>
            </a:extLst>
          </p:cNvPr>
          <p:cNvSpPr>
            <a:spLocks noGrp="1"/>
          </p:cNvSpPr>
          <p:nvPr>
            <p:ph type="pic" sz="quarter" idx="15"/>
          </p:nvPr>
        </p:nvSpPr>
        <p:spPr>
          <a:xfrm>
            <a:off x="4275880" y="327819"/>
            <a:ext cx="3744000" cy="2925000"/>
          </a:xfrm>
          <a:solidFill>
            <a:schemeClr val="bg1">
              <a:lumMod val="85000"/>
            </a:schemeClr>
          </a:solidFill>
        </p:spPr>
        <p:txBody>
          <a:bodyPr/>
          <a:lstStyle/>
          <a:p>
            <a:r>
              <a:rPr lang="en-GB"/>
              <a:t>Click icon to add picture</a:t>
            </a:r>
            <a:endParaRPr lang="en-US"/>
          </a:p>
        </p:txBody>
      </p:sp>
      <p:sp>
        <p:nvSpPr>
          <p:cNvPr id="7" name="Picture Placeholder 9">
            <a:extLst>
              <a:ext uri="{FF2B5EF4-FFF2-40B4-BE49-F238E27FC236}">
                <a16:creationId xmlns:a16="http://schemas.microsoft.com/office/drawing/2014/main" id="{4F7D26A6-576F-735A-7429-EDF64293F6F0}"/>
              </a:ext>
            </a:extLst>
          </p:cNvPr>
          <p:cNvSpPr>
            <a:spLocks noGrp="1"/>
          </p:cNvSpPr>
          <p:nvPr>
            <p:ph type="pic" sz="quarter" idx="16"/>
          </p:nvPr>
        </p:nvSpPr>
        <p:spPr>
          <a:xfrm>
            <a:off x="8122200" y="327819"/>
            <a:ext cx="3744000" cy="2925000"/>
          </a:xfrm>
          <a:solidFill>
            <a:schemeClr val="bg1">
              <a:lumMod val="85000"/>
            </a:schemeClr>
          </a:solidFill>
        </p:spPr>
        <p:txBody>
          <a:bodyPr/>
          <a:lstStyle/>
          <a:p>
            <a:r>
              <a:rPr lang="en-GB"/>
              <a:t>Click icon to add picture</a:t>
            </a:r>
            <a:endParaRPr lang="en-US"/>
          </a:p>
        </p:txBody>
      </p:sp>
      <p:sp>
        <p:nvSpPr>
          <p:cNvPr id="9" name="Subtitle 2">
            <a:extLst>
              <a:ext uri="{FF2B5EF4-FFF2-40B4-BE49-F238E27FC236}">
                <a16:creationId xmlns:a16="http://schemas.microsoft.com/office/drawing/2014/main" id="{CCAACF40-E2EE-B805-06BA-00FF4664A1A7}"/>
              </a:ext>
            </a:extLst>
          </p:cNvPr>
          <p:cNvSpPr>
            <a:spLocks noGrp="1"/>
          </p:cNvSpPr>
          <p:nvPr>
            <p:ph type="subTitle" idx="13"/>
          </p:nvPr>
        </p:nvSpPr>
        <p:spPr>
          <a:xfrm>
            <a:off x="325800" y="620196"/>
            <a:ext cx="3600000" cy="371567"/>
          </a:xfrm>
        </p:spPr>
        <p:txBody>
          <a:bodyPr/>
          <a:lstStyle>
            <a:lvl1pPr marL="0" indent="0" algn="l">
              <a:lnSpc>
                <a:spcPct val="90000"/>
              </a:lnSpc>
              <a:buNone/>
              <a:defRPr sz="2600">
                <a:solidFill>
                  <a:schemeClr val="accent3"/>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a:t>Click to edit Master subtitle style</a:t>
            </a:r>
            <a:endParaRPr lang="en-GB" dirty="0"/>
          </a:p>
        </p:txBody>
      </p:sp>
      <p:sp>
        <p:nvSpPr>
          <p:cNvPr id="11" name="Title 10">
            <a:extLst>
              <a:ext uri="{FF2B5EF4-FFF2-40B4-BE49-F238E27FC236}">
                <a16:creationId xmlns:a16="http://schemas.microsoft.com/office/drawing/2014/main" id="{C0D226BA-B259-18A4-2510-39AFB57E076B}"/>
              </a:ext>
            </a:extLst>
          </p:cNvPr>
          <p:cNvSpPr>
            <a:spLocks noGrp="1"/>
          </p:cNvSpPr>
          <p:nvPr>
            <p:ph type="title"/>
          </p:nvPr>
        </p:nvSpPr>
        <p:spPr>
          <a:xfrm>
            <a:off x="325800" y="252000"/>
            <a:ext cx="3600000" cy="378044"/>
          </a:xfrm>
        </p:spPr>
        <p:txBody>
          <a:bodyPr/>
          <a:lstStyle/>
          <a:p>
            <a:r>
              <a:rPr lang="en-GB"/>
              <a:t>Click to edit Master title style</a:t>
            </a:r>
            <a:endParaRPr lang="en-US" dirty="0"/>
          </a:p>
        </p:txBody>
      </p:sp>
      <p:sp>
        <p:nvSpPr>
          <p:cNvPr id="15" name="Picture Placeholder 9">
            <a:extLst>
              <a:ext uri="{FF2B5EF4-FFF2-40B4-BE49-F238E27FC236}">
                <a16:creationId xmlns:a16="http://schemas.microsoft.com/office/drawing/2014/main" id="{820BEAE3-D117-6A35-4CA0-AD8A32FA8AD8}"/>
              </a:ext>
            </a:extLst>
          </p:cNvPr>
          <p:cNvSpPr>
            <a:spLocks noGrp="1"/>
          </p:cNvSpPr>
          <p:nvPr>
            <p:ph type="pic" sz="quarter" idx="17"/>
          </p:nvPr>
        </p:nvSpPr>
        <p:spPr>
          <a:xfrm>
            <a:off x="4275880" y="3336100"/>
            <a:ext cx="3744000" cy="2925000"/>
          </a:xfrm>
          <a:solidFill>
            <a:schemeClr val="bg1">
              <a:lumMod val="85000"/>
            </a:schemeClr>
          </a:solidFill>
        </p:spPr>
        <p:txBody>
          <a:bodyPr/>
          <a:lstStyle/>
          <a:p>
            <a:r>
              <a:rPr lang="en-GB"/>
              <a:t>Click icon to add picture</a:t>
            </a:r>
            <a:endParaRPr lang="en-US"/>
          </a:p>
        </p:txBody>
      </p:sp>
      <p:sp>
        <p:nvSpPr>
          <p:cNvPr id="16" name="Picture Placeholder 9">
            <a:extLst>
              <a:ext uri="{FF2B5EF4-FFF2-40B4-BE49-F238E27FC236}">
                <a16:creationId xmlns:a16="http://schemas.microsoft.com/office/drawing/2014/main" id="{A380118A-A6AE-E8BE-5470-901DF79D51DC}"/>
              </a:ext>
            </a:extLst>
          </p:cNvPr>
          <p:cNvSpPr>
            <a:spLocks noGrp="1"/>
          </p:cNvSpPr>
          <p:nvPr>
            <p:ph type="pic" sz="quarter" idx="18"/>
          </p:nvPr>
        </p:nvSpPr>
        <p:spPr>
          <a:xfrm>
            <a:off x="8122200" y="3336100"/>
            <a:ext cx="3744000" cy="2925000"/>
          </a:xfrm>
          <a:solidFill>
            <a:schemeClr val="bg1">
              <a:lumMod val="85000"/>
            </a:schemeClr>
          </a:solidFill>
        </p:spPr>
        <p:txBody>
          <a:bodyPr/>
          <a:lstStyle/>
          <a:p>
            <a:r>
              <a:rPr lang="en-GB"/>
              <a:t>Click icon to add picture</a:t>
            </a:r>
            <a:endParaRPr lang="en-US"/>
          </a:p>
        </p:txBody>
      </p:sp>
    </p:spTree>
    <p:extLst>
      <p:ext uri="{BB962C8B-B14F-4D97-AF65-F5344CB8AC3E}">
        <p14:creationId xmlns:p14="http://schemas.microsoft.com/office/powerpoint/2010/main" val="3863226118"/>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Content and Nine Images">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5B4B6E11-6BA1-42AC-9B27-3930716F3EDF}" type="datetime1">
              <a:rPr lang="en-GB" smtClean="0"/>
              <a:t>16/02/2026</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Edit this text via Insert &gt; Header and Footer</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325800" y="1394619"/>
            <a:ext cx="3600000" cy="4866481"/>
          </a:xfrm>
        </p:spPr>
        <p:txBody>
          <a:bodyPr/>
          <a:lstStyle>
            <a:lvl1pPr>
              <a:defRPr sz="1800"/>
            </a:lvl1pPr>
            <a:lvl2pPr>
              <a:defRPr sz="1800"/>
            </a:lvl2pPr>
            <a:lvl3pPr>
              <a:defRPr sz="1800"/>
            </a:lvl3pPr>
            <a:lvl4pPr>
              <a:defRPr sz="1800"/>
            </a:lvl4pPr>
            <a:lvl5pPr>
              <a:defRPr sz="18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0" name="Picture Placeholder 9">
            <a:extLst>
              <a:ext uri="{FF2B5EF4-FFF2-40B4-BE49-F238E27FC236}">
                <a16:creationId xmlns:a16="http://schemas.microsoft.com/office/drawing/2014/main" id="{74920982-7B93-FD28-69A5-DDD95FFDB982}"/>
              </a:ext>
            </a:extLst>
          </p:cNvPr>
          <p:cNvSpPr>
            <a:spLocks noGrp="1"/>
          </p:cNvSpPr>
          <p:nvPr>
            <p:ph type="pic" sz="quarter" idx="15"/>
          </p:nvPr>
        </p:nvSpPr>
        <p:spPr>
          <a:xfrm>
            <a:off x="4275880" y="327028"/>
            <a:ext cx="2466000" cy="1926000"/>
          </a:xfrm>
          <a:solidFill>
            <a:schemeClr val="bg1">
              <a:lumMod val="85000"/>
            </a:schemeClr>
          </a:solidFill>
        </p:spPr>
        <p:txBody>
          <a:bodyPr/>
          <a:lstStyle/>
          <a:p>
            <a:r>
              <a:rPr lang="en-GB"/>
              <a:t>Click icon to add picture</a:t>
            </a:r>
            <a:endParaRPr lang="en-US"/>
          </a:p>
        </p:txBody>
      </p:sp>
      <p:sp>
        <p:nvSpPr>
          <p:cNvPr id="7" name="Picture Placeholder 9">
            <a:extLst>
              <a:ext uri="{FF2B5EF4-FFF2-40B4-BE49-F238E27FC236}">
                <a16:creationId xmlns:a16="http://schemas.microsoft.com/office/drawing/2014/main" id="{4F7D26A6-576F-735A-7429-EDF64293F6F0}"/>
              </a:ext>
            </a:extLst>
          </p:cNvPr>
          <p:cNvSpPr>
            <a:spLocks noGrp="1"/>
          </p:cNvSpPr>
          <p:nvPr>
            <p:ph type="pic" sz="quarter" idx="16"/>
          </p:nvPr>
        </p:nvSpPr>
        <p:spPr>
          <a:xfrm>
            <a:off x="6838040" y="327028"/>
            <a:ext cx="2466000" cy="1926000"/>
          </a:xfrm>
          <a:solidFill>
            <a:schemeClr val="bg1">
              <a:lumMod val="85000"/>
            </a:schemeClr>
          </a:solidFill>
        </p:spPr>
        <p:txBody>
          <a:bodyPr/>
          <a:lstStyle/>
          <a:p>
            <a:r>
              <a:rPr lang="en-GB"/>
              <a:t>Click icon to add picture</a:t>
            </a:r>
            <a:endParaRPr lang="en-US"/>
          </a:p>
        </p:txBody>
      </p:sp>
      <p:sp>
        <p:nvSpPr>
          <p:cNvPr id="9" name="Subtitle 2">
            <a:extLst>
              <a:ext uri="{FF2B5EF4-FFF2-40B4-BE49-F238E27FC236}">
                <a16:creationId xmlns:a16="http://schemas.microsoft.com/office/drawing/2014/main" id="{CCAACF40-E2EE-B805-06BA-00FF4664A1A7}"/>
              </a:ext>
            </a:extLst>
          </p:cNvPr>
          <p:cNvSpPr>
            <a:spLocks noGrp="1"/>
          </p:cNvSpPr>
          <p:nvPr>
            <p:ph type="subTitle" idx="13"/>
          </p:nvPr>
        </p:nvSpPr>
        <p:spPr>
          <a:xfrm>
            <a:off x="325800" y="620196"/>
            <a:ext cx="3600000" cy="371567"/>
          </a:xfrm>
        </p:spPr>
        <p:txBody>
          <a:bodyPr/>
          <a:lstStyle>
            <a:lvl1pPr marL="0" indent="0" algn="l">
              <a:lnSpc>
                <a:spcPct val="90000"/>
              </a:lnSpc>
              <a:buNone/>
              <a:defRPr sz="2600">
                <a:solidFill>
                  <a:schemeClr val="accent3"/>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a:t>Click to edit Master subtitle style</a:t>
            </a:r>
            <a:endParaRPr lang="en-GB" dirty="0"/>
          </a:p>
        </p:txBody>
      </p:sp>
      <p:sp>
        <p:nvSpPr>
          <p:cNvPr id="11" name="Title 10">
            <a:extLst>
              <a:ext uri="{FF2B5EF4-FFF2-40B4-BE49-F238E27FC236}">
                <a16:creationId xmlns:a16="http://schemas.microsoft.com/office/drawing/2014/main" id="{C0D226BA-B259-18A4-2510-39AFB57E076B}"/>
              </a:ext>
            </a:extLst>
          </p:cNvPr>
          <p:cNvSpPr>
            <a:spLocks noGrp="1"/>
          </p:cNvSpPr>
          <p:nvPr>
            <p:ph type="title"/>
          </p:nvPr>
        </p:nvSpPr>
        <p:spPr>
          <a:xfrm>
            <a:off x="325800" y="252000"/>
            <a:ext cx="3600000" cy="378044"/>
          </a:xfrm>
        </p:spPr>
        <p:txBody>
          <a:bodyPr/>
          <a:lstStyle/>
          <a:p>
            <a:r>
              <a:rPr lang="en-GB"/>
              <a:t>Click to edit Master title style</a:t>
            </a:r>
            <a:endParaRPr lang="en-US"/>
          </a:p>
        </p:txBody>
      </p:sp>
      <p:sp>
        <p:nvSpPr>
          <p:cNvPr id="2" name="Picture Placeholder 9">
            <a:extLst>
              <a:ext uri="{FF2B5EF4-FFF2-40B4-BE49-F238E27FC236}">
                <a16:creationId xmlns:a16="http://schemas.microsoft.com/office/drawing/2014/main" id="{3BF8A661-BC32-12AC-2F2D-D852D8FEEC19}"/>
              </a:ext>
            </a:extLst>
          </p:cNvPr>
          <p:cNvSpPr>
            <a:spLocks noGrp="1"/>
          </p:cNvSpPr>
          <p:nvPr>
            <p:ph type="pic" sz="quarter" idx="17"/>
          </p:nvPr>
        </p:nvSpPr>
        <p:spPr>
          <a:xfrm>
            <a:off x="9400200" y="327028"/>
            <a:ext cx="2466000" cy="1926000"/>
          </a:xfrm>
          <a:solidFill>
            <a:schemeClr val="bg1">
              <a:lumMod val="85000"/>
            </a:schemeClr>
          </a:solidFill>
        </p:spPr>
        <p:txBody>
          <a:bodyPr/>
          <a:lstStyle/>
          <a:p>
            <a:r>
              <a:rPr lang="en-GB"/>
              <a:t>Click icon to add picture</a:t>
            </a:r>
            <a:endParaRPr lang="en-US"/>
          </a:p>
        </p:txBody>
      </p:sp>
      <p:sp>
        <p:nvSpPr>
          <p:cNvPr id="6" name="Picture Placeholder 9">
            <a:extLst>
              <a:ext uri="{FF2B5EF4-FFF2-40B4-BE49-F238E27FC236}">
                <a16:creationId xmlns:a16="http://schemas.microsoft.com/office/drawing/2014/main" id="{424D9351-99D0-9E5B-7115-9BACEF47F4E4}"/>
              </a:ext>
            </a:extLst>
          </p:cNvPr>
          <p:cNvSpPr>
            <a:spLocks noGrp="1"/>
          </p:cNvSpPr>
          <p:nvPr>
            <p:ph type="pic" sz="quarter" idx="18"/>
          </p:nvPr>
        </p:nvSpPr>
        <p:spPr>
          <a:xfrm>
            <a:off x="4275880" y="2331064"/>
            <a:ext cx="2466000" cy="1926000"/>
          </a:xfrm>
          <a:solidFill>
            <a:schemeClr val="bg1">
              <a:lumMod val="85000"/>
            </a:schemeClr>
          </a:solidFill>
        </p:spPr>
        <p:txBody>
          <a:bodyPr/>
          <a:lstStyle/>
          <a:p>
            <a:r>
              <a:rPr lang="en-GB"/>
              <a:t>Click icon to add picture</a:t>
            </a:r>
            <a:endParaRPr lang="en-US"/>
          </a:p>
        </p:txBody>
      </p:sp>
      <p:sp>
        <p:nvSpPr>
          <p:cNvPr id="12" name="Picture Placeholder 9">
            <a:extLst>
              <a:ext uri="{FF2B5EF4-FFF2-40B4-BE49-F238E27FC236}">
                <a16:creationId xmlns:a16="http://schemas.microsoft.com/office/drawing/2014/main" id="{7E1A1E6C-1250-255D-C128-8D998573C34C}"/>
              </a:ext>
            </a:extLst>
          </p:cNvPr>
          <p:cNvSpPr>
            <a:spLocks noGrp="1"/>
          </p:cNvSpPr>
          <p:nvPr>
            <p:ph type="pic" sz="quarter" idx="19"/>
          </p:nvPr>
        </p:nvSpPr>
        <p:spPr>
          <a:xfrm>
            <a:off x="6838040" y="2331000"/>
            <a:ext cx="2466000" cy="1926000"/>
          </a:xfrm>
          <a:solidFill>
            <a:schemeClr val="bg1">
              <a:lumMod val="85000"/>
            </a:schemeClr>
          </a:solidFill>
        </p:spPr>
        <p:txBody>
          <a:bodyPr/>
          <a:lstStyle/>
          <a:p>
            <a:r>
              <a:rPr lang="en-GB"/>
              <a:t>Click icon to add picture</a:t>
            </a:r>
            <a:endParaRPr lang="en-US"/>
          </a:p>
        </p:txBody>
      </p:sp>
      <p:sp>
        <p:nvSpPr>
          <p:cNvPr id="13" name="Picture Placeholder 9">
            <a:extLst>
              <a:ext uri="{FF2B5EF4-FFF2-40B4-BE49-F238E27FC236}">
                <a16:creationId xmlns:a16="http://schemas.microsoft.com/office/drawing/2014/main" id="{707F7AF8-8070-56D1-C887-AB07C4710C1B}"/>
              </a:ext>
            </a:extLst>
          </p:cNvPr>
          <p:cNvSpPr>
            <a:spLocks noGrp="1"/>
          </p:cNvSpPr>
          <p:nvPr>
            <p:ph type="pic" sz="quarter" idx="20"/>
          </p:nvPr>
        </p:nvSpPr>
        <p:spPr>
          <a:xfrm>
            <a:off x="9400200" y="2331000"/>
            <a:ext cx="2466000" cy="1926000"/>
          </a:xfrm>
          <a:solidFill>
            <a:schemeClr val="bg1">
              <a:lumMod val="85000"/>
            </a:schemeClr>
          </a:solidFill>
        </p:spPr>
        <p:txBody>
          <a:bodyPr/>
          <a:lstStyle/>
          <a:p>
            <a:r>
              <a:rPr lang="en-GB"/>
              <a:t>Click icon to add picture</a:t>
            </a:r>
            <a:endParaRPr lang="en-US"/>
          </a:p>
        </p:txBody>
      </p:sp>
      <p:sp>
        <p:nvSpPr>
          <p:cNvPr id="14" name="Picture Placeholder 9">
            <a:extLst>
              <a:ext uri="{FF2B5EF4-FFF2-40B4-BE49-F238E27FC236}">
                <a16:creationId xmlns:a16="http://schemas.microsoft.com/office/drawing/2014/main" id="{DCCCE168-E156-6A02-DEEC-8F9AC2E8B010}"/>
              </a:ext>
            </a:extLst>
          </p:cNvPr>
          <p:cNvSpPr>
            <a:spLocks noGrp="1"/>
          </p:cNvSpPr>
          <p:nvPr>
            <p:ph type="pic" sz="quarter" idx="21"/>
          </p:nvPr>
        </p:nvSpPr>
        <p:spPr>
          <a:xfrm>
            <a:off x="4275880" y="4335100"/>
            <a:ext cx="2466000" cy="1926000"/>
          </a:xfrm>
          <a:solidFill>
            <a:schemeClr val="bg1">
              <a:lumMod val="85000"/>
            </a:schemeClr>
          </a:solidFill>
        </p:spPr>
        <p:txBody>
          <a:bodyPr/>
          <a:lstStyle/>
          <a:p>
            <a:r>
              <a:rPr lang="en-GB"/>
              <a:t>Click icon to add picture</a:t>
            </a:r>
            <a:endParaRPr lang="en-US"/>
          </a:p>
        </p:txBody>
      </p:sp>
      <p:sp>
        <p:nvSpPr>
          <p:cNvPr id="17" name="Picture Placeholder 9">
            <a:extLst>
              <a:ext uri="{FF2B5EF4-FFF2-40B4-BE49-F238E27FC236}">
                <a16:creationId xmlns:a16="http://schemas.microsoft.com/office/drawing/2014/main" id="{935D5F28-4EFB-7DB6-B73E-ECA9F671D622}"/>
              </a:ext>
            </a:extLst>
          </p:cNvPr>
          <p:cNvSpPr>
            <a:spLocks noGrp="1"/>
          </p:cNvSpPr>
          <p:nvPr>
            <p:ph type="pic" sz="quarter" idx="22"/>
          </p:nvPr>
        </p:nvSpPr>
        <p:spPr>
          <a:xfrm>
            <a:off x="6838040" y="4335100"/>
            <a:ext cx="2466000" cy="1926000"/>
          </a:xfrm>
          <a:solidFill>
            <a:schemeClr val="bg1">
              <a:lumMod val="85000"/>
            </a:schemeClr>
          </a:solidFill>
        </p:spPr>
        <p:txBody>
          <a:bodyPr/>
          <a:lstStyle/>
          <a:p>
            <a:r>
              <a:rPr lang="en-GB"/>
              <a:t>Click icon to add picture</a:t>
            </a:r>
            <a:endParaRPr lang="en-US"/>
          </a:p>
        </p:txBody>
      </p:sp>
      <p:sp>
        <p:nvSpPr>
          <p:cNvPr id="18" name="Picture Placeholder 9">
            <a:extLst>
              <a:ext uri="{FF2B5EF4-FFF2-40B4-BE49-F238E27FC236}">
                <a16:creationId xmlns:a16="http://schemas.microsoft.com/office/drawing/2014/main" id="{EBE80ECC-3276-2379-3DA7-E599F908B356}"/>
              </a:ext>
            </a:extLst>
          </p:cNvPr>
          <p:cNvSpPr>
            <a:spLocks noGrp="1"/>
          </p:cNvSpPr>
          <p:nvPr>
            <p:ph type="pic" sz="quarter" idx="23"/>
          </p:nvPr>
        </p:nvSpPr>
        <p:spPr>
          <a:xfrm>
            <a:off x="9400200" y="4335100"/>
            <a:ext cx="2466000" cy="1926000"/>
          </a:xfrm>
          <a:solidFill>
            <a:schemeClr val="bg1">
              <a:lumMod val="85000"/>
            </a:schemeClr>
          </a:solidFill>
        </p:spPr>
        <p:txBody>
          <a:bodyPr/>
          <a:lstStyle/>
          <a:p>
            <a:r>
              <a:rPr lang="en-GB"/>
              <a:t>Click icon to add picture</a:t>
            </a:r>
            <a:endParaRPr lang="en-US"/>
          </a:p>
        </p:txBody>
      </p:sp>
    </p:spTree>
    <p:extLst>
      <p:ext uri="{BB962C8B-B14F-4D97-AF65-F5344CB8AC3E}">
        <p14:creationId xmlns:p14="http://schemas.microsoft.com/office/powerpoint/2010/main" val="1200704966"/>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Content and Nine Images Smoke">
    <p:bg>
      <p:bgPr>
        <a:solidFill>
          <a:schemeClr val="bg2"/>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5B4B6E11-6BA1-42AC-9B27-3930716F3EDF}" type="datetime1">
              <a:rPr lang="en-GB" smtClean="0"/>
              <a:t>16/02/2026</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Edit this text via Insert &gt; Header and Footer</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325800" y="1394619"/>
            <a:ext cx="3600000" cy="4866481"/>
          </a:xfrm>
        </p:spPr>
        <p:txBody>
          <a:bodyPr/>
          <a:lstStyle>
            <a:lvl1pPr>
              <a:defRPr sz="1800"/>
            </a:lvl1pPr>
            <a:lvl2pPr>
              <a:defRPr sz="1800"/>
            </a:lvl2pPr>
            <a:lvl3pPr>
              <a:defRPr sz="1800"/>
            </a:lvl3pPr>
            <a:lvl4pPr>
              <a:defRPr sz="1800"/>
            </a:lvl4pPr>
            <a:lvl5pPr>
              <a:defRPr sz="18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0" name="Picture Placeholder 9">
            <a:extLst>
              <a:ext uri="{FF2B5EF4-FFF2-40B4-BE49-F238E27FC236}">
                <a16:creationId xmlns:a16="http://schemas.microsoft.com/office/drawing/2014/main" id="{74920982-7B93-FD28-69A5-DDD95FFDB982}"/>
              </a:ext>
            </a:extLst>
          </p:cNvPr>
          <p:cNvSpPr>
            <a:spLocks noGrp="1"/>
          </p:cNvSpPr>
          <p:nvPr>
            <p:ph type="pic" sz="quarter" idx="15"/>
          </p:nvPr>
        </p:nvSpPr>
        <p:spPr>
          <a:xfrm>
            <a:off x="4275880" y="327028"/>
            <a:ext cx="2466000" cy="1926000"/>
          </a:xfrm>
          <a:solidFill>
            <a:schemeClr val="bg1">
              <a:lumMod val="85000"/>
            </a:schemeClr>
          </a:solidFill>
        </p:spPr>
        <p:txBody>
          <a:bodyPr/>
          <a:lstStyle/>
          <a:p>
            <a:r>
              <a:rPr lang="en-GB"/>
              <a:t>Click icon to add picture</a:t>
            </a:r>
            <a:endParaRPr lang="en-US"/>
          </a:p>
        </p:txBody>
      </p:sp>
      <p:sp>
        <p:nvSpPr>
          <p:cNvPr id="7" name="Picture Placeholder 9">
            <a:extLst>
              <a:ext uri="{FF2B5EF4-FFF2-40B4-BE49-F238E27FC236}">
                <a16:creationId xmlns:a16="http://schemas.microsoft.com/office/drawing/2014/main" id="{4F7D26A6-576F-735A-7429-EDF64293F6F0}"/>
              </a:ext>
            </a:extLst>
          </p:cNvPr>
          <p:cNvSpPr>
            <a:spLocks noGrp="1"/>
          </p:cNvSpPr>
          <p:nvPr>
            <p:ph type="pic" sz="quarter" idx="16"/>
          </p:nvPr>
        </p:nvSpPr>
        <p:spPr>
          <a:xfrm>
            <a:off x="6838040" y="327028"/>
            <a:ext cx="2466000" cy="1926000"/>
          </a:xfrm>
          <a:solidFill>
            <a:schemeClr val="bg1">
              <a:lumMod val="85000"/>
            </a:schemeClr>
          </a:solidFill>
        </p:spPr>
        <p:txBody>
          <a:bodyPr/>
          <a:lstStyle/>
          <a:p>
            <a:r>
              <a:rPr lang="en-GB"/>
              <a:t>Click icon to add picture</a:t>
            </a:r>
            <a:endParaRPr lang="en-US"/>
          </a:p>
        </p:txBody>
      </p:sp>
      <p:sp>
        <p:nvSpPr>
          <p:cNvPr id="9" name="Subtitle 2">
            <a:extLst>
              <a:ext uri="{FF2B5EF4-FFF2-40B4-BE49-F238E27FC236}">
                <a16:creationId xmlns:a16="http://schemas.microsoft.com/office/drawing/2014/main" id="{CCAACF40-E2EE-B805-06BA-00FF4664A1A7}"/>
              </a:ext>
            </a:extLst>
          </p:cNvPr>
          <p:cNvSpPr>
            <a:spLocks noGrp="1"/>
          </p:cNvSpPr>
          <p:nvPr>
            <p:ph type="subTitle" idx="13"/>
          </p:nvPr>
        </p:nvSpPr>
        <p:spPr>
          <a:xfrm>
            <a:off x="325800" y="620196"/>
            <a:ext cx="3600000" cy="371567"/>
          </a:xfrm>
        </p:spPr>
        <p:txBody>
          <a:bodyPr/>
          <a:lstStyle>
            <a:lvl1pPr marL="0" indent="0" algn="l">
              <a:lnSpc>
                <a:spcPct val="90000"/>
              </a:lnSpc>
              <a:buNone/>
              <a:defRPr sz="2600">
                <a:solidFill>
                  <a:schemeClr val="accent3"/>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a:t>Click to edit Master subtitle style</a:t>
            </a:r>
            <a:endParaRPr lang="en-GB" dirty="0"/>
          </a:p>
        </p:txBody>
      </p:sp>
      <p:sp>
        <p:nvSpPr>
          <p:cNvPr id="11" name="Title 10">
            <a:extLst>
              <a:ext uri="{FF2B5EF4-FFF2-40B4-BE49-F238E27FC236}">
                <a16:creationId xmlns:a16="http://schemas.microsoft.com/office/drawing/2014/main" id="{C0D226BA-B259-18A4-2510-39AFB57E076B}"/>
              </a:ext>
            </a:extLst>
          </p:cNvPr>
          <p:cNvSpPr>
            <a:spLocks noGrp="1"/>
          </p:cNvSpPr>
          <p:nvPr>
            <p:ph type="title"/>
          </p:nvPr>
        </p:nvSpPr>
        <p:spPr>
          <a:xfrm>
            <a:off x="325800" y="252000"/>
            <a:ext cx="3600000" cy="378044"/>
          </a:xfrm>
        </p:spPr>
        <p:txBody>
          <a:bodyPr/>
          <a:lstStyle/>
          <a:p>
            <a:r>
              <a:rPr lang="en-GB"/>
              <a:t>Click to edit Master title style</a:t>
            </a:r>
            <a:endParaRPr lang="en-US"/>
          </a:p>
        </p:txBody>
      </p:sp>
      <p:sp>
        <p:nvSpPr>
          <p:cNvPr id="2" name="Picture Placeholder 9">
            <a:extLst>
              <a:ext uri="{FF2B5EF4-FFF2-40B4-BE49-F238E27FC236}">
                <a16:creationId xmlns:a16="http://schemas.microsoft.com/office/drawing/2014/main" id="{3BF8A661-BC32-12AC-2F2D-D852D8FEEC19}"/>
              </a:ext>
            </a:extLst>
          </p:cNvPr>
          <p:cNvSpPr>
            <a:spLocks noGrp="1"/>
          </p:cNvSpPr>
          <p:nvPr>
            <p:ph type="pic" sz="quarter" idx="17"/>
          </p:nvPr>
        </p:nvSpPr>
        <p:spPr>
          <a:xfrm>
            <a:off x="9400200" y="327028"/>
            <a:ext cx="2466000" cy="1926000"/>
          </a:xfrm>
          <a:solidFill>
            <a:schemeClr val="bg1">
              <a:lumMod val="85000"/>
            </a:schemeClr>
          </a:solidFill>
        </p:spPr>
        <p:txBody>
          <a:bodyPr/>
          <a:lstStyle/>
          <a:p>
            <a:r>
              <a:rPr lang="en-GB"/>
              <a:t>Click icon to add picture</a:t>
            </a:r>
            <a:endParaRPr lang="en-US"/>
          </a:p>
        </p:txBody>
      </p:sp>
      <p:sp>
        <p:nvSpPr>
          <p:cNvPr id="6" name="Picture Placeholder 9">
            <a:extLst>
              <a:ext uri="{FF2B5EF4-FFF2-40B4-BE49-F238E27FC236}">
                <a16:creationId xmlns:a16="http://schemas.microsoft.com/office/drawing/2014/main" id="{424D9351-99D0-9E5B-7115-9BACEF47F4E4}"/>
              </a:ext>
            </a:extLst>
          </p:cNvPr>
          <p:cNvSpPr>
            <a:spLocks noGrp="1"/>
          </p:cNvSpPr>
          <p:nvPr>
            <p:ph type="pic" sz="quarter" idx="18"/>
          </p:nvPr>
        </p:nvSpPr>
        <p:spPr>
          <a:xfrm>
            <a:off x="4275880" y="2331064"/>
            <a:ext cx="2466000" cy="1926000"/>
          </a:xfrm>
          <a:solidFill>
            <a:schemeClr val="bg1">
              <a:lumMod val="85000"/>
            </a:schemeClr>
          </a:solidFill>
        </p:spPr>
        <p:txBody>
          <a:bodyPr/>
          <a:lstStyle/>
          <a:p>
            <a:r>
              <a:rPr lang="en-GB"/>
              <a:t>Click icon to add picture</a:t>
            </a:r>
            <a:endParaRPr lang="en-US"/>
          </a:p>
        </p:txBody>
      </p:sp>
      <p:sp>
        <p:nvSpPr>
          <p:cNvPr id="12" name="Picture Placeholder 9">
            <a:extLst>
              <a:ext uri="{FF2B5EF4-FFF2-40B4-BE49-F238E27FC236}">
                <a16:creationId xmlns:a16="http://schemas.microsoft.com/office/drawing/2014/main" id="{7E1A1E6C-1250-255D-C128-8D998573C34C}"/>
              </a:ext>
            </a:extLst>
          </p:cNvPr>
          <p:cNvSpPr>
            <a:spLocks noGrp="1"/>
          </p:cNvSpPr>
          <p:nvPr>
            <p:ph type="pic" sz="quarter" idx="19"/>
          </p:nvPr>
        </p:nvSpPr>
        <p:spPr>
          <a:xfrm>
            <a:off x="6838040" y="2331000"/>
            <a:ext cx="2466000" cy="1926000"/>
          </a:xfrm>
          <a:solidFill>
            <a:schemeClr val="bg1">
              <a:lumMod val="85000"/>
            </a:schemeClr>
          </a:solidFill>
        </p:spPr>
        <p:txBody>
          <a:bodyPr/>
          <a:lstStyle/>
          <a:p>
            <a:r>
              <a:rPr lang="en-GB"/>
              <a:t>Click icon to add picture</a:t>
            </a:r>
            <a:endParaRPr lang="en-US"/>
          </a:p>
        </p:txBody>
      </p:sp>
      <p:sp>
        <p:nvSpPr>
          <p:cNvPr id="13" name="Picture Placeholder 9">
            <a:extLst>
              <a:ext uri="{FF2B5EF4-FFF2-40B4-BE49-F238E27FC236}">
                <a16:creationId xmlns:a16="http://schemas.microsoft.com/office/drawing/2014/main" id="{707F7AF8-8070-56D1-C887-AB07C4710C1B}"/>
              </a:ext>
            </a:extLst>
          </p:cNvPr>
          <p:cNvSpPr>
            <a:spLocks noGrp="1"/>
          </p:cNvSpPr>
          <p:nvPr>
            <p:ph type="pic" sz="quarter" idx="20"/>
          </p:nvPr>
        </p:nvSpPr>
        <p:spPr>
          <a:xfrm>
            <a:off x="9400200" y="2331000"/>
            <a:ext cx="2466000" cy="1926000"/>
          </a:xfrm>
          <a:solidFill>
            <a:schemeClr val="bg1">
              <a:lumMod val="85000"/>
            </a:schemeClr>
          </a:solidFill>
        </p:spPr>
        <p:txBody>
          <a:bodyPr/>
          <a:lstStyle/>
          <a:p>
            <a:r>
              <a:rPr lang="en-GB"/>
              <a:t>Click icon to add picture</a:t>
            </a:r>
            <a:endParaRPr lang="en-US"/>
          </a:p>
        </p:txBody>
      </p:sp>
      <p:sp>
        <p:nvSpPr>
          <p:cNvPr id="14" name="Picture Placeholder 9">
            <a:extLst>
              <a:ext uri="{FF2B5EF4-FFF2-40B4-BE49-F238E27FC236}">
                <a16:creationId xmlns:a16="http://schemas.microsoft.com/office/drawing/2014/main" id="{DCCCE168-E156-6A02-DEEC-8F9AC2E8B010}"/>
              </a:ext>
            </a:extLst>
          </p:cNvPr>
          <p:cNvSpPr>
            <a:spLocks noGrp="1"/>
          </p:cNvSpPr>
          <p:nvPr>
            <p:ph type="pic" sz="quarter" idx="21"/>
          </p:nvPr>
        </p:nvSpPr>
        <p:spPr>
          <a:xfrm>
            <a:off x="4275880" y="4335100"/>
            <a:ext cx="2466000" cy="1926000"/>
          </a:xfrm>
          <a:solidFill>
            <a:schemeClr val="bg1">
              <a:lumMod val="85000"/>
            </a:schemeClr>
          </a:solidFill>
        </p:spPr>
        <p:txBody>
          <a:bodyPr/>
          <a:lstStyle/>
          <a:p>
            <a:r>
              <a:rPr lang="en-GB"/>
              <a:t>Click icon to add picture</a:t>
            </a:r>
            <a:endParaRPr lang="en-US"/>
          </a:p>
        </p:txBody>
      </p:sp>
      <p:sp>
        <p:nvSpPr>
          <p:cNvPr id="17" name="Picture Placeholder 9">
            <a:extLst>
              <a:ext uri="{FF2B5EF4-FFF2-40B4-BE49-F238E27FC236}">
                <a16:creationId xmlns:a16="http://schemas.microsoft.com/office/drawing/2014/main" id="{935D5F28-4EFB-7DB6-B73E-ECA9F671D622}"/>
              </a:ext>
            </a:extLst>
          </p:cNvPr>
          <p:cNvSpPr>
            <a:spLocks noGrp="1"/>
          </p:cNvSpPr>
          <p:nvPr>
            <p:ph type="pic" sz="quarter" idx="22"/>
          </p:nvPr>
        </p:nvSpPr>
        <p:spPr>
          <a:xfrm>
            <a:off x="6838040" y="4335100"/>
            <a:ext cx="2466000" cy="1926000"/>
          </a:xfrm>
          <a:solidFill>
            <a:schemeClr val="bg1">
              <a:lumMod val="85000"/>
            </a:schemeClr>
          </a:solidFill>
        </p:spPr>
        <p:txBody>
          <a:bodyPr/>
          <a:lstStyle/>
          <a:p>
            <a:r>
              <a:rPr lang="en-GB"/>
              <a:t>Click icon to add picture</a:t>
            </a:r>
            <a:endParaRPr lang="en-US"/>
          </a:p>
        </p:txBody>
      </p:sp>
      <p:sp>
        <p:nvSpPr>
          <p:cNvPr id="18" name="Picture Placeholder 9">
            <a:extLst>
              <a:ext uri="{FF2B5EF4-FFF2-40B4-BE49-F238E27FC236}">
                <a16:creationId xmlns:a16="http://schemas.microsoft.com/office/drawing/2014/main" id="{EBE80ECC-3276-2379-3DA7-E599F908B356}"/>
              </a:ext>
            </a:extLst>
          </p:cNvPr>
          <p:cNvSpPr>
            <a:spLocks noGrp="1"/>
          </p:cNvSpPr>
          <p:nvPr>
            <p:ph type="pic" sz="quarter" idx="23"/>
          </p:nvPr>
        </p:nvSpPr>
        <p:spPr>
          <a:xfrm>
            <a:off x="9400200" y="4335100"/>
            <a:ext cx="2466000" cy="1926000"/>
          </a:xfrm>
          <a:solidFill>
            <a:schemeClr val="bg1">
              <a:lumMod val="85000"/>
            </a:schemeClr>
          </a:solidFill>
        </p:spPr>
        <p:txBody>
          <a:bodyPr/>
          <a:lstStyle/>
          <a:p>
            <a:r>
              <a:rPr lang="en-GB"/>
              <a:t>Click icon to add picture</a:t>
            </a:r>
            <a:endParaRPr lang="en-US"/>
          </a:p>
        </p:txBody>
      </p:sp>
    </p:spTree>
    <p:extLst>
      <p:ext uri="{BB962C8B-B14F-4D97-AF65-F5344CB8AC3E}">
        <p14:creationId xmlns:p14="http://schemas.microsoft.com/office/powerpoint/2010/main" val="3188784684"/>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Content and Nine Images Khaki">
    <p:bg>
      <p:bgPr>
        <a:solidFill>
          <a:srgbClr val="FBF7DC"/>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5B4B6E11-6BA1-42AC-9B27-3930716F3EDF}" type="datetime1">
              <a:rPr lang="en-GB" smtClean="0"/>
              <a:t>16/02/2026</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Edit this text via Insert &gt; Header and Footer</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325800" y="1394619"/>
            <a:ext cx="3600000" cy="4866481"/>
          </a:xfrm>
        </p:spPr>
        <p:txBody>
          <a:bodyPr/>
          <a:lstStyle>
            <a:lvl1pPr>
              <a:defRPr sz="1800"/>
            </a:lvl1pPr>
            <a:lvl2pPr>
              <a:defRPr sz="1800"/>
            </a:lvl2pPr>
            <a:lvl3pPr>
              <a:defRPr sz="1800"/>
            </a:lvl3pPr>
            <a:lvl4pPr>
              <a:defRPr sz="1800"/>
            </a:lvl4pPr>
            <a:lvl5pPr>
              <a:defRPr sz="18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0" name="Picture Placeholder 9">
            <a:extLst>
              <a:ext uri="{FF2B5EF4-FFF2-40B4-BE49-F238E27FC236}">
                <a16:creationId xmlns:a16="http://schemas.microsoft.com/office/drawing/2014/main" id="{74920982-7B93-FD28-69A5-DDD95FFDB982}"/>
              </a:ext>
            </a:extLst>
          </p:cNvPr>
          <p:cNvSpPr>
            <a:spLocks noGrp="1"/>
          </p:cNvSpPr>
          <p:nvPr>
            <p:ph type="pic" sz="quarter" idx="15"/>
          </p:nvPr>
        </p:nvSpPr>
        <p:spPr>
          <a:xfrm>
            <a:off x="4275880" y="327028"/>
            <a:ext cx="2466000" cy="1926000"/>
          </a:xfrm>
          <a:solidFill>
            <a:schemeClr val="bg1">
              <a:lumMod val="85000"/>
            </a:schemeClr>
          </a:solidFill>
        </p:spPr>
        <p:txBody>
          <a:bodyPr/>
          <a:lstStyle/>
          <a:p>
            <a:r>
              <a:rPr lang="en-GB"/>
              <a:t>Click icon to add picture</a:t>
            </a:r>
            <a:endParaRPr lang="en-US"/>
          </a:p>
        </p:txBody>
      </p:sp>
      <p:sp>
        <p:nvSpPr>
          <p:cNvPr id="7" name="Picture Placeholder 9">
            <a:extLst>
              <a:ext uri="{FF2B5EF4-FFF2-40B4-BE49-F238E27FC236}">
                <a16:creationId xmlns:a16="http://schemas.microsoft.com/office/drawing/2014/main" id="{4F7D26A6-576F-735A-7429-EDF64293F6F0}"/>
              </a:ext>
            </a:extLst>
          </p:cNvPr>
          <p:cNvSpPr>
            <a:spLocks noGrp="1"/>
          </p:cNvSpPr>
          <p:nvPr>
            <p:ph type="pic" sz="quarter" idx="16"/>
          </p:nvPr>
        </p:nvSpPr>
        <p:spPr>
          <a:xfrm>
            <a:off x="6838040" y="327028"/>
            <a:ext cx="2466000" cy="1926000"/>
          </a:xfrm>
          <a:solidFill>
            <a:schemeClr val="bg1">
              <a:lumMod val="85000"/>
            </a:schemeClr>
          </a:solidFill>
        </p:spPr>
        <p:txBody>
          <a:bodyPr/>
          <a:lstStyle/>
          <a:p>
            <a:r>
              <a:rPr lang="en-GB"/>
              <a:t>Click icon to add picture</a:t>
            </a:r>
            <a:endParaRPr lang="en-US"/>
          </a:p>
        </p:txBody>
      </p:sp>
      <p:sp>
        <p:nvSpPr>
          <p:cNvPr id="9" name="Subtitle 2">
            <a:extLst>
              <a:ext uri="{FF2B5EF4-FFF2-40B4-BE49-F238E27FC236}">
                <a16:creationId xmlns:a16="http://schemas.microsoft.com/office/drawing/2014/main" id="{CCAACF40-E2EE-B805-06BA-00FF4664A1A7}"/>
              </a:ext>
            </a:extLst>
          </p:cNvPr>
          <p:cNvSpPr>
            <a:spLocks noGrp="1"/>
          </p:cNvSpPr>
          <p:nvPr>
            <p:ph type="subTitle" idx="13"/>
          </p:nvPr>
        </p:nvSpPr>
        <p:spPr>
          <a:xfrm>
            <a:off x="325800" y="620196"/>
            <a:ext cx="3600000" cy="371567"/>
          </a:xfrm>
        </p:spPr>
        <p:txBody>
          <a:bodyPr/>
          <a:lstStyle>
            <a:lvl1pPr marL="0" indent="0" algn="l">
              <a:lnSpc>
                <a:spcPct val="90000"/>
              </a:lnSpc>
              <a:buNone/>
              <a:defRPr sz="2600">
                <a:solidFill>
                  <a:schemeClr val="accent3"/>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a:t>Click to edit Master subtitle style</a:t>
            </a:r>
            <a:endParaRPr lang="en-GB" dirty="0"/>
          </a:p>
        </p:txBody>
      </p:sp>
      <p:sp>
        <p:nvSpPr>
          <p:cNvPr id="11" name="Title 10">
            <a:extLst>
              <a:ext uri="{FF2B5EF4-FFF2-40B4-BE49-F238E27FC236}">
                <a16:creationId xmlns:a16="http://schemas.microsoft.com/office/drawing/2014/main" id="{C0D226BA-B259-18A4-2510-39AFB57E076B}"/>
              </a:ext>
            </a:extLst>
          </p:cNvPr>
          <p:cNvSpPr>
            <a:spLocks noGrp="1"/>
          </p:cNvSpPr>
          <p:nvPr>
            <p:ph type="title"/>
          </p:nvPr>
        </p:nvSpPr>
        <p:spPr>
          <a:xfrm>
            <a:off x="325800" y="252000"/>
            <a:ext cx="3600000" cy="378044"/>
          </a:xfrm>
        </p:spPr>
        <p:txBody>
          <a:bodyPr/>
          <a:lstStyle/>
          <a:p>
            <a:r>
              <a:rPr lang="en-GB"/>
              <a:t>Click to edit Master title style</a:t>
            </a:r>
            <a:endParaRPr lang="en-US"/>
          </a:p>
        </p:txBody>
      </p:sp>
      <p:sp>
        <p:nvSpPr>
          <p:cNvPr id="2" name="Picture Placeholder 9">
            <a:extLst>
              <a:ext uri="{FF2B5EF4-FFF2-40B4-BE49-F238E27FC236}">
                <a16:creationId xmlns:a16="http://schemas.microsoft.com/office/drawing/2014/main" id="{3BF8A661-BC32-12AC-2F2D-D852D8FEEC19}"/>
              </a:ext>
            </a:extLst>
          </p:cNvPr>
          <p:cNvSpPr>
            <a:spLocks noGrp="1"/>
          </p:cNvSpPr>
          <p:nvPr>
            <p:ph type="pic" sz="quarter" idx="17"/>
          </p:nvPr>
        </p:nvSpPr>
        <p:spPr>
          <a:xfrm>
            <a:off x="9400200" y="327028"/>
            <a:ext cx="2466000" cy="1926000"/>
          </a:xfrm>
          <a:solidFill>
            <a:schemeClr val="bg1">
              <a:lumMod val="85000"/>
            </a:schemeClr>
          </a:solidFill>
        </p:spPr>
        <p:txBody>
          <a:bodyPr/>
          <a:lstStyle/>
          <a:p>
            <a:r>
              <a:rPr lang="en-GB"/>
              <a:t>Click icon to add picture</a:t>
            </a:r>
            <a:endParaRPr lang="en-US"/>
          </a:p>
        </p:txBody>
      </p:sp>
      <p:sp>
        <p:nvSpPr>
          <p:cNvPr id="6" name="Picture Placeholder 9">
            <a:extLst>
              <a:ext uri="{FF2B5EF4-FFF2-40B4-BE49-F238E27FC236}">
                <a16:creationId xmlns:a16="http://schemas.microsoft.com/office/drawing/2014/main" id="{424D9351-99D0-9E5B-7115-9BACEF47F4E4}"/>
              </a:ext>
            </a:extLst>
          </p:cNvPr>
          <p:cNvSpPr>
            <a:spLocks noGrp="1"/>
          </p:cNvSpPr>
          <p:nvPr>
            <p:ph type="pic" sz="quarter" idx="18"/>
          </p:nvPr>
        </p:nvSpPr>
        <p:spPr>
          <a:xfrm>
            <a:off x="4275880" y="2331064"/>
            <a:ext cx="2466000" cy="1926000"/>
          </a:xfrm>
          <a:solidFill>
            <a:schemeClr val="bg1">
              <a:lumMod val="85000"/>
            </a:schemeClr>
          </a:solidFill>
        </p:spPr>
        <p:txBody>
          <a:bodyPr/>
          <a:lstStyle/>
          <a:p>
            <a:r>
              <a:rPr lang="en-GB"/>
              <a:t>Click icon to add picture</a:t>
            </a:r>
            <a:endParaRPr lang="en-US"/>
          </a:p>
        </p:txBody>
      </p:sp>
      <p:sp>
        <p:nvSpPr>
          <p:cNvPr id="12" name="Picture Placeholder 9">
            <a:extLst>
              <a:ext uri="{FF2B5EF4-FFF2-40B4-BE49-F238E27FC236}">
                <a16:creationId xmlns:a16="http://schemas.microsoft.com/office/drawing/2014/main" id="{7E1A1E6C-1250-255D-C128-8D998573C34C}"/>
              </a:ext>
            </a:extLst>
          </p:cNvPr>
          <p:cNvSpPr>
            <a:spLocks noGrp="1"/>
          </p:cNvSpPr>
          <p:nvPr>
            <p:ph type="pic" sz="quarter" idx="19"/>
          </p:nvPr>
        </p:nvSpPr>
        <p:spPr>
          <a:xfrm>
            <a:off x="6838040" y="2331000"/>
            <a:ext cx="2466000" cy="1926000"/>
          </a:xfrm>
          <a:solidFill>
            <a:schemeClr val="bg1">
              <a:lumMod val="85000"/>
            </a:schemeClr>
          </a:solidFill>
        </p:spPr>
        <p:txBody>
          <a:bodyPr/>
          <a:lstStyle/>
          <a:p>
            <a:r>
              <a:rPr lang="en-GB"/>
              <a:t>Click icon to add picture</a:t>
            </a:r>
            <a:endParaRPr lang="en-US"/>
          </a:p>
        </p:txBody>
      </p:sp>
      <p:sp>
        <p:nvSpPr>
          <p:cNvPr id="13" name="Picture Placeholder 9">
            <a:extLst>
              <a:ext uri="{FF2B5EF4-FFF2-40B4-BE49-F238E27FC236}">
                <a16:creationId xmlns:a16="http://schemas.microsoft.com/office/drawing/2014/main" id="{707F7AF8-8070-56D1-C887-AB07C4710C1B}"/>
              </a:ext>
            </a:extLst>
          </p:cNvPr>
          <p:cNvSpPr>
            <a:spLocks noGrp="1"/>
          </p:cNvSpPr>
          <p:nvPr>
            <p:ph type="pic" sz="quarter" idx="20"/>
          </p:nvPr>
        </p:nvSpPr>
        <p:spPr>
          <a:xfrm>
            <a:off x="9400200" y="2331000"/>
            <a:ext cx="2466000" cy="1926000"/>
          </a:xfrm>
          <a:solidFill>
            <a:schemeClr val="bg1">
              <a:lumMod val="85000"/>
            </a:schemeClr>
          </a:solidFill>
        </p:spPr>
        <p:txBody>
          <a:bodyPr/>
          <a:lstStyle/>
          <a:p>
            <a:r>
              <a:rPr lang="en-GB"/>
              <a:t>Click icon to add picture</a:t>
            </a:r>
            <a:endParaRPr lang="en-US"/>
          </a:p>
        </p:txBody>
      </p:sp>
      <p:sp>
        <p:nvSpPr>
          <p:cNvPr id="14" name="Picture Placeholder 9">
            <a:extLst>
              <a:ext uri="{FF2B5EF4-FFF2-40B4-BE49-F238E27FC236}">
                <a16:creationId xmlns:a16="http://schemas.microsoft.com/office/drawing/2014/main" id="{DCCCE168-E156-6A02-DEEC-8F9AC2E8B010}"/>
              </a:ext>
            </a:extLst>
          </p:cNvPr>
          <p:cNvSpPr>
            <a:spLocks noGrp="1"/>
          </p:cNvSpPr>
          <p:nvPr>
            <p:ph type="pic" sz="quarter" idx="21"/>
          </p:nvPr>
        </p:nvSpPr>
        <p:spPr>
          <a:xfrm>
            <a:off x="4275880" y="4335100"/>
            <a:ext cx="2466000" cy="1926000"/>
          </a:xfrm>
          <a:solidFill>
            <a:schemeClr val="bg1">
              <a:lumMod val="85000"/>
            </a:schemeClr>
          </a:solidFill>
        </p:spPr>
        <p:txBody>
          <a:bodyPr/>
          <a:lstStyle/>
          <a:p>
            <a:r>
              <a:rPr lang="en-GB"/>
              <a:t>Click icon to add picture</a:t>
            </a:r>
            <a:endParaRPr lang="en-US"/>
          </a:p>
        </p:txBody>
      </p:sp>
      <p:sp>
        <p:nvSpPr>
          <p:cNvPr id="17" name="Picture Placeholder 9">
            <a:extLst>
              <a:ext uri="{FF2B5EF4-FFF2-40B4-BE49-F238E27FC236}">
                <a16:creationId xmlns:a16="http://schemas.microsoft.com/office/drawing/2014/main" id="{935D5F28-4EFB-7DB6-B73E-ECA9F671D622}"/>
              </a:ext>
            </a:extLst>
          </p:cNvPr>
          <p:cNvSpPr>
            <a:spLocks noGrp="1"/>
          </p:cNvSpPr>
          <p:nvPr>
            <p:ph type="pic" sz="quarter" idx="22"/>
          </p:nvPr>
        </p:nvSpPr>
        <p:spPr>
          <a:xfrm>
            <a:off x="6838040" y="4335100"/>
            <a:ext cx="2466000" cy="1926000"/>
          </a:xfrm>
          <a:solidFill>
            <a:schemeClr val="bg1">
              <a:lumMod val="85000"/>
            </a:schemeClr>
          </a:solidFill>
        </p:spPr>
        <p:txBody>
          <a:bodyPr/>
          <a:lstStyle/>
          <a:p>
            <a:r>
              <a:rPr lang="en-GB"/>
              <a:t>Click icon to add picture</a:t>
            </a:r>
            <a:endParaRPr lang="en-US"/>
          </a:p>
        </p:txBody>
      </p:sp>
      <p:sp>
        <p:nvSpPr>
          <p:cNvPr id="18" name="Picture Placeholder 9">
            <a:extLst>
              <a:ext uri="{FF2B5EF4-FFF2-40B4-BE49-F238E27FC236}">
                <a16:creationId xmlns:a16="http://schemas.microsoft.com/office/drawing/2014/main" id="{EBE80ECC-3276-2379-3DA7-E599F908B356}"/>
              </a:ext>
            </a:extLst>
          </p:cNvPr>
          <p:cNvSpPr>
            <a:spLocks noGrp="1"/>
          </p:cNvSpPr>
          <p:nvPr>
            <p:ph type="pic" sz="quarter" idx="23"/>
          </p:nvPr>
        </p:nvSpPr>
        <p:spPr>
          <a:xfrm>
            <a:off x="9400200" y="4335100"/>
            <a:ext cx="2466000" cy="1926000"/>
          </a:xfrm>
          <a:solidFill>
            <a:schemeClr val="bg1">
              <a:lumMod val="85000"/>
            </a:schemeClr>
          </a:solidFill>
        </p:spPr>
        <p:txBody>
          <a:bodyPr/>
          <a:lstStyle/>
          <a:p>
            <a:r>
              <a:rPr lang="en-GB"/>
              <a:t>Click icon to add picture</a:t>
            </a:r>
            <a:endParaRPr lang="en-US"/>
          </a:p>
        </p:txBody>
      </p:sp>
    </p:spTree>
    <p:extLst>
      <p:ext uri="{BB962C8B-B14F-4D97-AF65-F5344CB8AC3E}">
        <p14:creationId xmlns:p14="http://schemas.microsoft.com/office/powerpoint/2010/main" val="2041354154"/>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ext and Conten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01B8D7BC-BF55-4EB5-9C63-3904208399A7}" type="datetime1">
              <a:rPr lang="en-GB" smtClean="0"/>
              <a:t>16/02/2026</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Edit this text via Insert &gt; Header and Footer</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326232" y="327819"/>
            <a:ext cx="5583238" cy="5933281"/>
          </a:xfrm>
        </p:spPr>
        <p:txBody>
          <a:bodyPr/>
          <a:lstStyle>
            <a:lvl1pPr>
              <a:defRPr sz="1800"/>
            </a:lvl1pPr>
            <a:lvl2pPr>
              <a:defRPr sz="1800"/>
            </a:lvl2pPr>
            <a:lvl3pPr>
              <a:defRPr sz="1800"/>
            </a:lvl3pPr>
            <a:lvl4pPr>
              <a:defRPr sz="1800"/>
            </a:lvl4pPr>
            <a:lvl5pPr>
              <a:defRPr sz="18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6" name="Text Placeholder 5">
            <a:extLst>
              <a:ext uri="{FF2B5EF4-FFF2-40B4-BE49-F238E27FC236}">
                <a16:creationId xmlns:a16="http://schemas.microsoft.com/office/drawing/2014/main" id="{862146EC-D096-3118-B564-94943B4AAEC4}"/>
              </a:ext>
            </a:extLst>
          </p:cNvPr>
          <p:cNvSpPr>
            <a:spLocks noGrp="1"/>
          </p:cNvSpPr>
          <p:nvPr>
            <p:ph type="body" sz="quarter" idx="16" hasCustomPrompt="1"/>
          </p:nvPr>
        </p:nvSpPr>
        <p:spPr>
          <a:xfrm>
            <a:off x="6292057" y="6393657"/>
            <a:ext cx="2743200" cy="137319"/>
          </a:xfrm>
        </p:spPr>
        <p:txBody>
          <a:bodyPr/>
          <a:lstStyle>
            <a:lvl1pPr>
              <a:defRPr sz="850">
                <a:solidFill>
                  <a:schemeClr val="accent1"/>
                </a:solidFill>
              </a:defRPr>
            </a:lvl1pPr>
            <a:lvl2pPr>
              <a:defRPr sz="850">
                <a:solidFill>
                  <a:schemeClr val="accent1"/>
                </a:solidFill>
              </a:defRPr>
            </a:lvl2pPr>
            <a:lvl3pPr>
              <a:defRPr sz="850">
                <a:solidFill>
                  <a:schemeClr val="accent1"/>
                </a:solidFill>
              </a:defRPr>
            </a:lvl3pPr>
            <a:lvl4pPr>
              <a:defRPr sz="850">
                <a:solidFill>
                  <a:schemeClr val="accent1"/>
                </a:solidFill>
              </a:defRPr>
            </a:lvl4pPr>
            <a:lvl5pPr>
              <a:defRPr sz="850">
                <a:solidFill>
                  <a:schemeClr val="accent1"/>
                </a:solidFill>
              </a:defRPr>
            </a:lvl5pPr>
          </a:lstStyle>
          <a:p>
            <a:pPr lvl="0"/>
            <a:r>
              <a:rPr lang="en-US" dirty="0"/>
              <a:t>Image caption goes here</a:t>
            </a:r>
          </a:p>
        </p:txBody>
      </p:sp>
      <p:sp>
        <p:nvSpPr>
          <p:cNvPr id="2" name="Content Placeholder 5">
            <a:extLst>
              <a:ext uri="{FF2B5EF4-FFF2-40B4-BE49-F238E27FC236}">
                <a16:creationId xmlns:a16="http://schemas.microsoft.com/office/drawing/2014/main" id="{C8087009-76FB-8577-E442-4BA57C9BC40D}"/>
              </a:ext>
            </a:extLst>
          </p:cNvPr>
          <p:cNvSpPr>
            <a:spLocks noGrp="1"/>
          </p:cNvSpPr>
          <p:nvPr>
            <p:ph sz="quarter" idx="17" hasCustomPrompt="1"/>
          </p:nvPr>
        </p:nvSpPr>
        <p:spPr>
          <a:xfrm>
            <a:off x="6290831" y="328613"/>
            <a:ext cx="5583670" cy="5932487"/>
          </a:xfrm>
        </p:spPr>
        <p:txBody>
          <a:bodyPr/>
          <a:lstStyle>
            <a:lvl1pPr>
              <a:defRPr sz="1800"/>
            </a:lvl1pPr>
            <a:lvl2pPr>
              <a:defRPr sz="1800"/>
            </a:lvl2pPr>
            <a:lvl3pPr>
              <a:defRPr sz="1800"/>
            </a:lvl3pPr>
            <a:lvl4pPr>
              <a:defRPr sz="1800"/>
            </a:lvl4pPr>
            <a:lvl5pPr>
              <a:defRPr sz="1800"/>
            </a:lvl5pPr>
          </a:lstStyle>
          <a:p>
            <a:pPr lvl="0"/>
            <a:r>
              <a:rPr lang="en-US" dirty="0"/>
              <a:t>Click an icon to add content</a:t>
            </a:r>
          </a:p>
        </p:txBody>
      </p:sp>
    </p:spTree>
    <p:extLst>
      <p:ext uri="{BB962C8B-B14F-4D97-AF65-F5344CB8AC3E}">
        <p14:creationId xmlns:p14="http://schemas.microsoft.com/office/powerpoint/2010/main" val="133955305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 Blu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31C1E3-6A7C-C21D-910D-C4B7DFFF5270}"/>
              </a:ext>
            </a:extLst>
          </p:cNvPr>
          <p:cNvSpPr>
            <a:spLocks noGrp="1"/>
          </p:cNvSpPr>
          <p:nvPr>
            <p:ph type="ctrTitle"/>
          </p:nvPr>
        </p:nvSpPr>
        <p:spPr>
          <a:xfrm>
            <a:off x="330271" y="2417400"/>
            <a:ext cx="9144000" cy="1847942"/>
          </a:xfrm>
        </p:spPr>
        <p:txBody>
          <a:bodyPr anchor="b"/>
          <a:lstStyle>
            <a:lvl1pPr algn="l">
              <a:defRPr sz="6400">
                <a:solidFill>
                  <a:schemeClr val="bg1"/>
                </a:solidFill>
              </a:defRPr>
            </a:lvl1pPr>
          </a:lstStyle>
          <a:p>
            <a:r>
              <a:rPr lang="en-GB"/>
              <a:t>Click to edit Master title style</a:t>
            </a:r>
            <a:endParaRPr lang="en-GB" dirty="0"/>
          </a:p>
        </p:txBody>
      </p:sp>
      <p:sp>
        <p:nvSpPr>
          <p:cNvPr id="3" name="Subtitle 2">
            <a:extLst>
              <a:ext uri="{FF2B5EF4-FFF2-40B4-BE49-F238E27FC236}">
                <a16:creationId xmlns:a16="http://schemas.microsoft.com/office/drawing/2014/main" id="{D4E0DA90-2FF2-F36C-F9FF-CD7A192F009A}"/>
              </a:ext>
            </a:extLst>
          </p:cNvPr>
          <p:cNvSpPr>
            <a:spLocks noGrp="1"/>
          </p:cNvSpPr>
          <p:nvPr>
            <p:ph type="subTitle" idx="1"/>
          </p:nvPr>
        </p:nvSpPr>
        <p:spPr>
          <a:xfrm>
            <a:off x="330271" y="4383000"/>
            <a:ext cx="9144000" cy="1322348"/>
          </a:xfrm>
        </p:spPr>
        <p:txBody>
          <a:bodyPr/>
          <a:lstStyle>
            <a:lvl1pPr marL="0" indent="0" algn="l">
              <a:buNone/>
              <a:defRPr sz="4800">
                <a:solidFill>
                  <a:schemeClr val="bg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a:t>Click to edit Master subtitle style</a:t>
            </a:r>
            <a:endParaRPr lang="en-GB" dirty="0"/>
          </a:p>
        </p:txBody>
      </p:sp>
      <p:grpSp>
        <p:nvGrpSpPr>
          <p:cNvPr id="6" name="Group 4">
            <a:extLst>
              <a:ext uri="{FF2B5EF4-FFF2-40B4-BE49-F238E27FC236}">
                <a16:creationId xmlns:a16="http://schemas.microsoft.com/office/drawing/2014/main" id="{714C7637-5E21-BDDB-D675-718E58535D6D}"/>
              </a:ext>
            </a:extLst>
          </p:cNvPr>
          <p:cNvGrpSpPr>
            <a:grpSpLocks noChangeAspect="1"/>
          </p:cNvGrpSpPr>
          <p:nvPr userDrawn="1"/>
        </p:nvGrpSpPr>
        <p:grpSpPr bwMode="auto">
          <a:xfrm>
            <a:off x="330271" y="327819"/>
            <a:ext cx="3972600" cy="438124"/>
            <a:chOff x="0" y="3473"/>
            <a:chExt cx="15360" cy="1694"/>
          </a:xfrm>
        </p:grpSpPr>
        <p:sp>
          <p:nvSpPr>
            <p:cNvPr id="17" name="Freeform 5">
              <a:extLst>
                <a:ext uri="{FF2B5EF4-FFF2-40B4-BE49-F238E27FC236}">
                  <a16:creationId xmlns:a16="http://schemas.microsoft.com/office/drawing/2014/main" id="{A57B56D4-851E-7242-EAB1-CD5B53E8B9AB}"/>
                </a:ext>
              </a:extLst>
            </p:cNvPr>
            <p:cNvSpPr>
              <a:spLocks/>
            </p:cNvSpPr>
            <p:nvPr userDrawn="1"/>
          </p:nvSpPr>
          <p:spPr bwMode="auto">
            <a:xfrm>
              <a:off x="14261" y="3473"/>
              <a:ext cx="1099" cy="1694"/>
            </a:xfrm>
            <a:custGeom>
              <a:avLst/>
              <a:gdLst>
                <a:gd name="T0" fmla="*/ 0 w 1099"/>
                <a:gd name="T1" fmla="*/ 0 h 1694"/>
                <a:gd name="T2" fmla="*/ 0 w 1099"/>
                <a:gd name="T3" fmla="*/ 1694 h 1694"/>
                <a:gd name="T4" fmla="*/ 1099 w 1099"/>
                <a:gd name="T5" fmla="*/ 1694 h 1694"/>
                <a:gd name="T6" fmla="*/ 1099 w 1099"/>
                <a:gd name="T7" fmla="*/ 1397 h 1694"/>
                <a:gd name="T8" fmla="*/ 319 w 1099"/>
                <a:gd name="T9" fmla="*/ 1397 h 1694"/>
                <a:gd name="T10" fmla="*/ 319 w 1099"/>
                <a:gd name="T11" fmla="*/ 0 h 1694"/>
                <a:gd name="T12" fmla="*/ 0 w 1099"/>
                <a:gd name="T13" fmla="*/ 0 h 1694"/>
              </a:gdLst>
              <a:ahLst/>
              <a:cxnLst>
                <a:cxn ang="0">
                  <a:pos x="T0" y="T1"/>
                </a:cxn>
                <a:cxn ang="0">
                  <a:pos x="T2" y="T3"/>
                </a:cxn>
                <a:cxn ang="0">
                  <a:pos x="T4" y="T5"/>
                </a:cxn>
                <a:cxn ang="0">
                  <a:pos x="T6" y="T7"/>
                </a:cxn>
                <a:cxn ang="0">
                  <a:pos x="T8" y="T9"/>
                </a:cxn>
                <a:cxn ang="0">
                  <a:pos x="T10" y="T11"/>
                </a:cxn>
                <a:cxn ang="0">
                  <a:pos x="T12" y="T13"/>
                </a:cxn>
              </a:cxnLst>
              <a:rect l="0" t="0" r="r" b="b"/>
              <a:pathLst>
                <a:path w="1099" h="1694">
                  <a:moveTo>
                    <a:pt x="0" y="0"/>
                  </a:moveTo>
                  <a:lnTo>
                    <a:pt x="0" y="1694"/>
                  </a:lnTo>
                  <a:lnTo>
                    <a:pt x="1099" y="1694"/>
                  </a:lnTo>
                  <a:lnTo>
                    <a:pt x="1099" y="1397"/>
                  </a:lnTo>
                  <a:lnTo>
                    <a:pt x="319" y="1397"/>
                  </a:lnTo>
                  <a:lnTo>
                    <a:pt x="319"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9" name="Freeform 6">
              <a:extLst>
                <a:ext uri="{FF2B5EF4-FFF2-40B4-BE49-F238E27FC236}">
                  <a16:creationId xmlns:a16="http://schemas.microsoft.com/office/drawing/2014/main" id="{525FF1F4-36F0-A184-7B99-8F5F4A49C89F}"/>
                </a:ext>
              </a:extLst>
            </p:cNvPr>
            <p:cNvSpPr>
              <a:spLocks noEditPoints="1"/>
            </p:cNvSpPr>
            <p:nvPr userDrawn="1"/>
          </p:nvSpPr>
          <p:spPr bwMode="auto">
            <a:xfrm>
              <a:off x="12002" y="3473"/>
              <a:ext cx="1535" cy="1694"/>
            </a:xfrm>
            <a:custGeom>
              <a:avLst/>
              <a:gdLst>
                <a:gd name="T0" fmla="*/ 556 w 1535"/>
                <a:gd name="T1" fmla="*/ 0 h 1694"/>
                <a:gd name="T2" fmla="*/ 0 w 1535"/>
                <a:gd name="T3" fmla="*/ 1694 h 1694"/>
                <a:gd name="T4" fmla="*/ 337 w 1535"/>
                <a:gd name="T5" fmla="*/ 1694 h 1694"/>
                <a:gd name="T6" fmla="*/ 453 w 1535"/>
                <a:gd name="T7" fmla="*/ 1321 h 1694"/>
                <a:gd name="T8" fmla="*/ 1083 w 1535"/>
                <a:gd name="T9" fmla="*/ 1321 h 1694"/>
                <a:gd name="T10" fmla="*/ 1197 w 1535"/>
                <a:gd name="T11" fmla="*/ 1694 h 1694"/>
                <a:gd name="T12" fmla="*/ 1535 w 1535"/>
                <a:gd name="T13" fmla="*/ 1694 h 1694"/>
                <a:gd name="T14" fmla="*/ 978 w 1535"/>
                <a:gd name="T15" fmla="*/ 0 h 1694"/>
                <a:gd name="T16" fmla="*/ 556 w 1535"/>
                <a:gd name="T17" fmla="*/ 0 h 1694"/>
                <a:gd name="T18" fmla="*/ 768 w 1535"/>
                <a:gd name="T19" fmla="*/ 301 h 1694"/>
                <a:gd name="T20" fmla="*/ 998 w 1535"/>
                <a:gd name="T21" fmla="*/ 1048 h 1694"/>
                <a:gd name="T22" fmla="*/ 536 w 1535"/>
                <a:gd name="T23" fmla="*/ 1048 h 1694"/>
                <a:gd name="T24" fmla="*/ 768 w 1535"/>
                <a:gd name="T25" fmla="*/ 301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35" h="1694">
                  <a:moveTo>
                    <a:pt x="556" y="0"/>
                  </a:moveTo>
                  <a:lnTo>
                    <a:pt x="0" y="1694"/>
                  </a:lnTo>
                  <a:lnTo>
                    <a:pt x="337" y="1694"/>
                  </a:lnTo>
                  <a:lnTo>
                    <a:pt x="453" y="1321"/>
                  </a:lnTo>
                  <a:lnTo>
                    <a:pt x="1083" y="1321"/>
                  </a:lnTo>
                  <a:lnTo>
                    <a:pt x="1197" y="1694"/>
                  </a:lnTo>
                  <a:lnTo>
                    <a:pt x="1535" y="1694"/>
                  </a:lnTo>
                  <a:lnTo>
                    <a:pt x="978" y="0"/>
                  </a:lnTo>
                  <a:lnTo>
                    <a:pt x="556" y="0"/>
                  </a:lnTo>
                  <a:close/>
                  <a:moveTo>
                    <a:pt x="768" y="301"/>
                  </a:moveTo>
                  <a:lnTo>
                    <a:pt x="998" y="1048"/>
                  </a:lnTo>
                  <a:lnTo>
                    <a:pt x="536" y="1048"/>
                  </a:lnTo>
                  <a:lnTo>
                    <a:pt x="768" y="30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0" name="Freeform 7">
              <a:extLst>
                <a:ext uri="{FF2B5EF4-FFF2-40B4-BE49-F238E27FC236}">
                  <a16:creationId xmlns:a16="http://schemas.microsoft.com/office/drawing/2014/main" id="{F198715B-A90B-9B06-A055-401A84B0921B}"/>
                </a:ext>
              </a:extLst>
            </p:cNvPr>
            <p:cNvSpPr>
              <a:spLocks/>
            </p:cNvSpPr>
            <p:nvPr userDrawn="1"/>
          </p:nvSpPr>
          <p:spPr bwMode="auto">
            <a:xfrm>
              <a:off x="10250" y="3473"/>
              <a:ext cx="1113" cy="1694"/>
            </a:xfrm>
            <a:custGeom>
              <a:avLst/>
              <a:gdLst>
                <a:gd name="T0" fmla="*/ 0 w 1113"/>
                <a:gd name="T1" fmla="*/ 0 h 1694"/>
                <a:gd name="T2" fmla="*/ 0 w 1113"/>
                <a:gd name="T3" fmla="*/ 297 h 1694"/>
                <a:gd name="T4" fmla="*/ 396 w 1113"/>
                <a:gd name="T5" fmla="*/ 297 h 1694"/>
                <a:gd name="T6" fmla="*/ 396 w 1113"/>
                <a:gd name="T7" fmla="*/ 1397 h 1694"/>
                <a:gd name="T8" fmla="*/ 0 w 1113"/>
                <a:gd name="T9" fmla="*/ 1397 h 1694"/>
                <a:gd name="T10" fmla="*/ 0 w 1113"/>
                <a:gd name="T11" fmla="*/ 1694 h 1694"/>
                <a:gd name="T12" fmla="*/ 1113 w 1113"/>
                <a:gd name="T13" fmla="*/ 1694 h 1694"/>
                <a:gd name="T14" fmla="*/ 1113 w 1113"/>
                <a:gd name="T15" fmla="*/ 1397 h 1694"/>
                <a:gd name="T16" fmla="*/ 716 w 1113"/>
                <a:gd name="T17" fmla="*/ 1397 h 1694"/>
                <a:gd name="T18" fmla="*/ 716 w 1113"/>
                <a:gd name="T19" fmla="*/ 297 h 1694"/>
                <a:gd name="T20" fmla="*/ 1113 w 1113"/>
                <a:gd name="T21" fmla="*/ 297 h 1694"/>
                <a:gd name="T22" fmla="*/ 1113 w 1113"/>
                <a:gd name="T23" fmla="*/ 0 h 1694"/>
                <a:gd name="T24" fmla="*/ 0 w 1113"/>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13" h="1694">
                  <a:moveTo>
                    <a:pt x="0" y="0"/>
                  </a:moveTo>
                  <a:lnTo>
                    <a:pt x="0" y="297"/>
                  </a:lnTo>
                  <a:lnTo>
                    <a:pt x="396" y="297"/>
                  </a:lnTo>
                  <a:lnTo>
                    <a:pt x="396" y="1397"/>
                  </a:lnTo>
                  <a:lnTo>
                    <a:pt x="0" y="1397"/>
                  </a:lnTo>
                  <a:lnTo>
                    <a:pt x="0" y="1694"/>
                  </a:lnTo>
                  <a:lnTo>
                    <a:pt x="1113" y="1694"/>
                  </a:lnTo>
                  <a:lnTo>
                    <a:pt x="1113" y="1397"/>
                  </a:lnTo>
                  <a:lnTo>
                    <a:pt x="716" y="1397"/>
                  </a:lnTo>
                  <a:lnTo>
                    <a:pt x="716" y="297"/>
                  </a:lnTo>
                  <a:lnTo>
                    <a:pt x="1113" y="297"/>
                  </a:lnTo>
                  <a:lnTo>
                    <a:pt x="1113"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1" name="Freeform 8">
              <a:extLst>
                <a:ext uri="{FF2B5EF4-FFF2-40B4-BE49-F238E27FC236}">
                  <a16:creationId xmlns:a16="http://schemas.microsoft.com/office/drawing/2014/main" id="{9D2E04D5-A2EE-135D-A8C9-6E695F9BCF31}"/>
                </a:ext>
              </a:extLst>
            </p:cNvPr>
            <p:cNvSpPr>
              <a:spLocks noEditPoints="1"/>
            </p:cNvSpPr>
            <p:nvPr userDrawn="1"/>
          </p:nvSpPr>
          <p:spPr bwMode="auto">
            <a:xfrm>
              <a:off x="8263" y="3473"/>
              <a:ext cx="1317" cy="1694"/>
            </a:xfrm>
            <a:custGeom>
              <a:avLst/>
              <a:gdLst>
                <a:gd name="T0" fmla="*/ 884 w 932"/>
                <a:gd name="T1" fmla="*/ 372 h 1199"/>
                <a:gd name="T2" fmla="*/ 442 w 932"/>
                <a:gd name="T3" fmla="*/ 0 h 1199"/>
                <a:gd name="T4" fmla="*/ 0 w 932"/>
                <a:gd name="T5" fmla="*/ 0 h 1199"/>
                <a:gd name="T6" fmla="*/ 0 w 932"/>
                <a:gd name="T7" fmla="*/ 1199 h 1199"/>
                <a:gd name="T8" fmla="*/ 227 w 932"/>
                <a:gd name="T9" fmla="*/ 1199 h 1199"/>
                <a:gd name="T10" fmla="*/ 227 w 932"/>
                <a:gd name="T11" fmla="*/ 755 h 1199"/>
                <a:gd name="T12" fmla="*/ 418 w 932"/>
                <a:gd name="T13" fmla="*/ 755 h 1199"/>
                <a:gd name="T14" fmla="*/ 450 w 932"/>
                <a:gd name="T15" fmla="*/ 755 h 1199"/>
                <a:gd name="T16" fmla="*/ 681 w 932"/>
                <a:gd name="T17" fmla="*/ 1199 h 1199"/>
                <a:gd name="T18" fmla="*/ 932 w 932"/>
                <a:gd name="T19" fmla="*/ 1199 h 1199"/>
                <a:gd name="T20" fmla="*/ 676 w 932"/>
                <a:gd name="T21" fmla="*/ 707 h 1199"/>
                <a:gd name="T22" fmla="*/ 884 w 932"/>
                <a:gd name="T23" fmla="*/ 372 h 1199"/>
                <a:gd name="T24" fmla="*/ 645 w 932"/>
                <a:gd name="T25" fmla="*/ 372 h 1199"/>
                <a:gd name="T26" fmla="*/ 418 w 932"/>
                <a:gd name="T27" fmla="*/ 562 h 1199"/>
                <a:gd name="T28" fmla="*/ 227 w 932"/>
                <a:gd name="T29" fmla="*/ 562 h 1199"/>
                <a:gd name="T30" fmla="*/ 227 w 932"/>
                <a:gd name="T31" fmla="*/ 194 h 1199"/>
                <a:gd name="T32" fmla="*/ 418 w 932"/>
                <a:gd name="T33" fmla="*/ 194 h 1199"/>
                <a:gd name="T34" fmla="*/ 645 w 932"/>
                <a:gd name="T35" fmla="*/ 372 h 1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2" h="1199">
                  <a:moveTo>
                    <a:pt x="884" y="372"/>
                  </a:moveTo>
                  <a:cubicBezTo>
                    <a:pt x="884" y="92"/>
                    <a:pt x="693" y="0"/>
                    <a:pt x="442" y="0"/>
                  </a:cubicBezTo>
                  <a:cubicBezTo>
                    <a:pt x="0" y="0"/>
                    <a:pt x="0" y="0"/>
                    <a:pt x="0" y="0"/>
                  </a:cubicBezTo>
                  <a:cubicBezTo>
                    <a:pt x="0" y="1199"/>
                    <a:pt x="0" y="1199"/>
                    <a:pt x="0" y="1199"/>
                  </a:cubicBezTo>
                  <a:cubicBezTo>
                    <a:pt x="227" y="1199"/>
                    <a:pt x="227" y="1199"/>
                    <a:pt x="227" y="1199"/>
                  </a:cubicBezTo>
                  <a:cubicBezTo>
                    <a:pt x="227" y="755"/>
                    <a:pt x="227" y="755"/>
                    <a:pt x="227" y="755"/>
                  </a:cubicBezTo>
                  <a:cubicBezTo>
                    <a:pt x="418" y="755"/>
                    <a:pt x="418" y="755"/>
                    <a:pt x="418" y="755"/>
                  </a:cubicBezTo>
                  <a:cubicBezTo>
                    <a:pt x="429" y="755"/>
                    <a:pt x="439" y="755"/>
                    <a:pt x="450" y="755"/>
                  </a:cubicBezTo>
                  <a:cubicBezTo>
                    <a:pt x="681" y="1199"/>
                    <a:pt x="681" y="1199"/>
                    <a:pt x="681" y="1199"/>
                  </a:cubicBezTo>
                  <a:cubicBezTo>
                    <a:pt x="932" y="1199"/>
                    <a:pt x="932" y="1199"/>
                    <a:pt x="932" y="1199"/>
                  </a:cubicBezTo>
                  <a:cubicBezTo>
                    <a:pt x="676" y="707"/>
                    <a:pt x="676" y="707"/>
                    <a:pt x="676" y="707"/>
                  </a:cubicBezTo>
                  <a:cubicBezTo>
                    <a:pt x="801" y="652"/>
                    <a:pt x="884" y="545"/>
                    <a:pt x="884" y="372"/>
                  </a:cubicBezTo>
                  <a:moveTo>
                    <a:pt x="645" y="372"/>
                  </a:moveTo>
                  <a:cubicBezTo>
                    <a:pt x="645" y="516"/>
                    <a:pt x="562" y="562"/>
                    <a:pt x="418" y="562"/>
                  </a:cubicBezTo>
                  <a:cubicBezTo>
                    <a:pt x="227" y="562"/>
                    <a:pt x="227" y="562"/>
                    <a:pt x="227" y="562"/>
                  </a:cubicBezTo>
                  <a:cubicBezTo>
                    <a:pt x="227" y="194"/>
                    <a:pt x="227" y="194"/>
                    <a:pt x="227" y="194"/>
                  </a:cubicBezTo>
                  <a:cubicBezTo>
                    <a:pt x="418" y="194"/>
                    <a:pt x="418" y="194"/>
                    <a:pt x="418" y="194"/>
                  </a:cubicBezTo>
                  <a:cubicBezTo>
                    <a:pt x="574" y="194"/>
                    <a:pt x="645" y="252"/>
                    <a:pt x="645" y="37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2" name="Freeform 9">
              <a:extLst>
                <a:ext uri="{FF2B5EF4-FFF2-40B4-BE49-F238E27FC236}">
                  <a16:creationId xmlns:a16="http://schemas.microsoft.com/office/drawing/2014/main" id="{8CE0DC1F-799B-3F7A-3A71-D20337A4746C}"/>
                </a:ext>
              </a:extLst>
            </p:cNvPr>
            <p:cNvSpPr>
              <a:spLocks/>
            </p:cNvSpPr>
            <p:nvPr userDrawn="1"/>
          </p:nvSpPr>
          <p:spPr bwMode="auto">
            <a:xfrm>
              <a:off x="6369" y="3473"/>
              <a:ext cx="1098" cy="1694"/>
            </a:xfrm>
            <a:custGeom>
              <a:avLst/>
              <a:gdLst>
                <a:gd name="T0" fmla="*/ 0 w 1098"/>
                <a:gd name="T1" fmla="*/ 0 h 1694"/>
                <a:gd name="T2" fmla="*/ 0 w 1098"/>
                <a:gd name="T3" fmla="*/ 1694 h 1694"/>
                <a:gd name="T4" fmla="*/ 1098 w 1098"/>
                <a:gd name="T5" fmla="*/ 1694 h 1694"/>
                <a:gd name="T6" fmla="*/ 1098 w 1098"/>
                <a:gd name="T7" fmla="*/ 1397 h 1694"/>
                <a:gd name="T8" fmla="*/ 321 w 1098"/>
                <a:gd name="T9" fmla="*/ 1397 h 1694"/>
                <a:gd name="T10" fmla="*/ 321 w 1098"/>
                <a:gd name="T11" fmla="*/ 973 h 1694"/>
                <a:gd name="T12" fmla="*/ 1030 w 1098"/>
                <a:gd name="T13" fmla="*/ 973 h 1694"/>
                <a:gd name="T14" fmla="*/ 1030 w 1098"/>
                <a:gd name="T15" fmla="*/ 687 h 1694"/>
                <a:gd name="T16" fmla="*/ 321 w 1098"/>
                <a:gd name="T17" fmla="*/ 687 h 1694"/>
                <a:gd name="T18" fmla="*/ 321 w 1098"/>
                <a:gd name="T19" fmla="*/ 297 h 1694"/>
                <a:gd name="T20" fmla="*/ 1098 w 1098"/>
                <a:gd name="T21" fmla="*/ 297 h 1694"/>
                <a:gd name="T22" fmla="*/ 1098 w 1098"/>
                <a:gd name="T23" fmla="*/ 0 h 1694"/>
                <a:gd name="T24" fmla="*/ 0 w 1098"/>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8" h="1694">
                  <a:moveTo>
                    <a:pt x="0" y="0"/>
                  </a:moveTo>
                  <a:lnTo>
                    <a:pt x="0" y="1694"/>
                  </a:lnTo>
                  <a:lnTo>
                    <a:pt x="1098" y="1694"/>
                  </a:lnTo>
                  <a:lnTo>
                    <a:pt x="1098" y="1397"/>
                  </a:lnTo>
                  <a:lnTo>
                    <a:pt x="321" y="1397"/>
                  </a:lnTo>
                  <a:lnTo>
                    <a:pt x="321" y="973"/>
                  </a:lnTo>
                  <a:lnTo>
                    <a:pt x="1030" y="973"/>
                  </a:lnTo>
                  <a:lnTo>
                    <a:pt x="1030" y="687"/>
                  </a:lnTo>
                  <a:lnTo>
                    <a:pt x="321" y="687"/>
                  </a:lnTo>
                  <a:lnTo>
                    <a:pt x="321" y="297"/>
                  </a:lnTo>
                  <a:lnTo>
                    <a:pt x="1098" y="297"/>
                  </a:lnTo>
                  <a:lnTo>
                    <a:pt x="1098"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3" name="Freeform 10">
              <a:extLst>
                <a:ext uri="{FF2B5EF4-FFF2-40B4-BE49-F238E27FC236}">
                  <a16:creationId xmlns:a16="http://schemas.microsoft.com/office/drawing/2014/main" id="{E8EAEE22-055F-6869-D50D-D9C8C9082FDC}"/>
                </a:ext>
              </a:extLst>
            </p:cNvPr>
            <p:cNvSpPr>
              <a:spLocks noEditPoints="1"/>
            </p:cNvSpPr>
            <p:nvPr userDrawn="1"/>
          </p:nvSpPr>
          <p:spPr bwMode="auto">
            <a:xfrm>
              <a:off x="4481" y="3473"/>
              <a:ext cx="1215" cy="1694"/>
            </a:xfrm>
            <a:custGeom>
              <a:avLst/>
              <a:gdLst>
                <a:gd name="T0" fmla="*/ 406 w 860"/>
                <a:gd name="T1" fmla="*/ 791 h 1199"/>
                <a:gd name="T2" fmla="*/ 227 w 860"/>
                <a:gd name="T3" fmla="*/ 791 h 1199"/>
                <a:gd name="T4" fmla="*/ 227 w 860"/>
                <a:gd name="T5" fmla="*/ 1199 h 1199"/>
                <a:gd name="T6" fmla="*/ 0 w 860"/>
                <a:gd name="T7" fmla="*/ 1199 h 1199"/>
                <a:gd name="T8" fmla="*/ 0 w 860"/>
                <a:gd name="T9" fmla="*/ 0 h 1199"/>
                <a:gd name="T10" fmla="*/ 406 w 860"/>
                <a:gd name="T11" fmla="*/ 0 h 1199"/>
                <a:gd name="T12" fmla="*/ 860 w 860"/>
                <a:gd name="T13" fmla="*/ 396 h 1199"/>
                <a:gd name="T14" fmla="*/ 406 w 860"/>
                <a:gd name="T15" fmla="*/ 791 h 1199"/>
                <a:gd name="T16" fmla="*/ 394 w 860"/>
                <a:gd name="T17" fmla="*/ 194 h 1199"/>
                <a:gd name="T18" fmla="*/ 227 w 860"/>
                <a:gd name="T19" fmla="*/ 194 h 1199"/>
                <a:gd name="T20" fmla="*/ 227 w 860"/>
                <a:gd name="T21" fmla="*/ 598 h 1199"/>
                <a:gd name="T22" fmla="*/ 394 w 860"/>
                <a:gd name="T23" fmla="*/ 598 h 1199"/>
                <a:gd name="T24" fmla="*/ 621 w 860"/>
                <a:gd name="T25" fmla="*/ 396 h 1199"/>
                <a:gd name="T26" fmla="*/ 394 w 860"/>
                <a:gd name="T27" fmla="*/ 194 h 1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60" h="1199">
                  <a:moveTo>
                    <a:pt x="406" y="791"/>
                  </a:moveTo>
                  <a:cubicBezTo>
                    <a:pt x="227" y="791"/>
                    <a:pt x="227" y="791"/>
                    <a:pt x="227" y="791"/>
                  </a:cubicBezTo>
                  <a:cubicBezTo>
                    <a:pt x="227" y="1199"/>
                    <a:pt x="227" y="1199"/>
                    <a:pt x="227" y="1199"/>
                  </a:cubicBezTo>
                  <a:cubicBezTo>
                    <a:pt x="0" y="1199"/>
                    <a:pt x="0" y="1199"/>
                    <a:pt x="0" y="1199"/>
                  </a:cubicBezTo>
                  <a:cubicBezTo>
                    <a:pt x="0" y="0"/>
                    <a:pt x="0" y="0"/>
                    <a:pt x="0" y="0"/>
                  </a:cubicBezTo>
                  <a:cubicBezTo>
                    <a:pt x="406" y="0"/>
                    <a:pt x="406" y="0"/>
                    <a:pt x="406" y="0"/>
                  </a:cubicBezTo>
                  <a:cubicBezTo>
                    <a:pt x="661" y="0"/>
                    <a:pt x="860" y="116"/>
                    <a:pt x="860" y="396"/>
                  </a:cubicBezTo>
                  <a:cubicBezTo>
                    <a:pt x="860" y="671"/>
                    <a:pt x="659" y="791"/>
                    <a:pt x="406" y="791"/>
                  </a:cubicBezTo>
                  <a:moveTo>
                    <a:pt x="394" y="194"/>
                  </a:moveTo>
                  <a:cubicBezTo>
                    <a:pt x="227" y="194"/>
                    <a:pt x="227" y="194"/>
                    <a:pt x="227" y="194"/>
                  </a:cubicBezTo>
                  <a:cubicBezTo>
                    <a:pt x="227" y="598"/>
                    <a:pt x="227" y="598"/>
                    <a:pt x="227" y="598"/>
                  </a:cubicBezTo>
                  <a:cubicBezTo>
                    <a:pt x="394" y="598"/>
                    <a:pt x="394" y="598"/>
                    <a:pt x="394" y="598"/>
                  </a:cubicBezTo>
                  <a:cubicBezTo>
                    <a:pt x="525" y="598"/>
                    <a:pt x="621" y="534"/>
                    <a:pt x="621" y="396"/>
                  </a:cubicBezTo>
                  <a:cubicBezTo>
                    <a:pt x="621" y="252"/>
                    <a:pt x="525" y="194"/>
                    <a:pt x="394" y="19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4" name="Freeform 11">
              <a:extLst>
                <a:ext uri="{FF2B5EF4-FFF2-40B4-BE49-F238E27FC236}">
                  <a16:creationId xmlns:a16="http://schemas.microsoft.com/office/drawing/2014/main" id="{EADAC67C-850F-96D3-0962-09E1B4CC3ECB}"/>
                </a:ext>
              </a:extLst>
            </p:cNvPr>
            <p:cNvSpPr>
              <a:spLocks/>
            </p:cNvSpPr>
            <p:nvPr userDrawn="1"/>
          </p:nvSpPr>
          <p:spPr bwMode="auto">
            <a:xfrm>
              <a:off x="1945" y="3473"/>
              <a:ext cx="1720" cy="1694"/>
            </a:xfrm>
            <a:custGeom>
              <a:avLst/>
              <a:gdLst>
                <a:gd name="T0" fmla="*/ 1265 w 1720"/>
                <a:gd name="T1" fmla="*/ 0 h 1694"/>
                <a:gd name="T2" fmla="*/ 860 w 1720"/>
                <a:gd name="T3" fmla="*/ 996 h 1694"/>
                <a:gd name="T4" fmla="*/ 456 w 1720"/>
                <a:gd name="T5" fmla="*/ 0 h 1694"/>
                <a:gd name="T6" fmla="*/ 0 w 1720"/>
                <a:gd name="T7" fmla="*/ 0 h 1694"/>
                <a:gd name="T8" fmla="*/ 0 w 1720"/>
                <a:gd name="T9" fmla="*/ 1694 h 1694"/>
                <a:gd name="T10" fmla="*/ 303 w 1720"/>
                <a:gd name="T11" fmla="*/ 1694 h 1694"/>
                <a:gd name="T12" fmla="*/ 303 w 1720"/>
                <a:gd name="T13" fmla="*/ 428 h 1694"/>
                <a:gd name="T14" fmla="*/ 692 w 1720"/>
                <a:gd name="T15" fmla="*/ 1321 h 1694"/>
                <a:gd name="T16" fmla="*/ 709 w 1720"/>
                <a:gd name="T17" fmla="*/ 1321 h 1694"/>
                <a:gd name="T18" fmla="*/ 1012 w 1720"/>
                <a:gd name="T19" fmla="*/ 1321 h 1694"/>
                <a:gd name="T20" fmla="*/ 1029 w 1720"/>
                <a:gd name="T21" fmla="*/ 1321 h 1694"/>
                <a:gd name="T22" fmla="*/ 1416 w 1720"/>
                <a:gd name="T23" fmla="*/ 428 h 1694"/>
                <a:gd name="T24" fmla="*/ 1416 w 1720"/>
                <a:gd name="T25" fmla="*/ 1694 h 1694"/>
                <a:gd name="T26" fmla="*/ 1720 w 1720"/>
                <a:gd name="T27" fmla="*/ 1694 h 1694"/>
                <a:gd name="T28" fmla="*/ 1720 w 1720"/>
                <a:gd name="T29" fmla="*/ 0 h 1694"/>
                <a:gd name="T30" fmla="*/ 1265 w 1720"/>
                <a:gd name="T31"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20" h="1694">
                  <a:moveTo>
                    <a:pt x="1265" y="0"/>
                  </a:moveTo>
                  <a:lnTo>
                    <a:pt x="860" y="996"/>
                  </a:lnTo>
                  <a:lnTo>
                    <a:pt x="456" y="0"/>
                  </a:lnTo>
                  <a:lnTo>
                    <a:pt x="0" y="0"/>
                  </a:lnTo>
                  <a:lnTo>
                    <a:pt x="0" y="1694"/>
                  </a:lnTo>
                  <a:lnTo>
                    <a:pt x="303" y="1694"/>
                  </a:lnTo>
                  <a:lnTo>
                    <a:pt x="303" y="428"/>
                  </a:lnTo>
                  <a:lnTo>
                    <a:pt x="692" y="1321"/>
                  </a:lnTo>
                  <a:lnTo>
                    <a:pt x="709" y="1321"/>
                  </a:lnTo>
                  <a:lnTo>
                    <a:pt x="1012" y="1321"/>
                  </a:lnTo>
                  <a:lnTo>
                    <a:pt x="1029" y="1321"/>
                  </a:lnTo>
                  <a:lnTo>
                    <a:pt x="1416" y="428"/>
                  </a:lnTo>
                  <a:lnTo>
                    <a:pt x="1416" y="1694"/>
                  </a:lnTo>
                  <a:lnTo>
                    <a:pt x="1720" y="1694"/>
                  </a:lnTo>
                  <a:lnTo>
                    <a:pt x="1720" y="0"/>
                  </a:lnTo>
                  <a:lnTo>
                    <a:pt x="126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5" name="Freeform 12">
              <a:extLst>
                <a:ext uri="{FF2B5EF4-FFF2-40B4-BE49-F238E27FC236}">
                  <a16:creationId xmlns:a16="http://schemas.microsoft.com/office/drawing/2014/main" id="{683187A0-2E68-170D-55EF-0FA20E7A75B8}"/>
                </a:ext>
              </a:extLst>
            </p:cNvPr>
            <p:cNvSpPr>
              <a:spLocks/>
            </p:cNvSpPr>
            <p:nvPr userDrawn="1"/>
          </p:nvSpPr>
          <p:spPr bwMode="auto">
            <a:xfrm>
              <a:off x="0" y="3473"/>
              <a:ext cx="1113" cy="1694"/>
            </a:xfrm>
            <a:custGeom>
              <a:avLst/>
              <a:gdLst>
                <a:gd name="T0" fmla="*/ 0 w 1113"/>
                <a:gd name="T1" fmla="*/ 0 h 1694"/>
                <a:gd name="T2" fmla="*/ 0 w 1113"/>
                <a:gd name="T3" fmla="*/ 297 h 1694"/>
                <a:gd name="T4" fmla="*/ 397 w 1113"/>
                <a:gd name="T5" fmla="*/ 297 h 1694"/>
                <a:gd name="T6" fmla="*/ 397 w 1113"/>
                <a:gd name="T7" fmla="*/ 1397 h 1694"/>
                <a:gd name="T8" fmla="*/ 0 w 1113"/>
                <a:gd name="T9" fmla="*/ 1397 h 1694"/>
                <a:gd name="T10" fmla="*/ 0 w 1113"/>
                <a:gd name="T11" fmla="*/ 1694 h 1694"/>
                <a:gd name="T12" fmla="*/ 1113 w 1113"/>
                <a:gd name="T13" fmla="*/ 1694 h 1694"/>
                <a:gd name="T14" fmla="*/ 1113 w 1113"/>
                <a:gd name="T15" fmla="*/ 1397 h 1694"/>
                <a:gd name="T16" fmla="*/ 717 w 1113"/>
                <a:gd name="T17" fmla="*/ 1397 h 1694"/>
                <a:gd name="T18" fmla="*/ 717 w 1113"/>
                <a:gd name="T19" fmla="*/ 297 h 1694"/>
                <a:gd name="T20" fmla="*/ 1113 w 1113"/>
                <a:gd name="T21" fmla="*/ 297 h 1694"/>
                <a:gd name="T22" fmla="*/ 1113 w 1113"/>
                <a:gd name="T23" fmla="*/ 0 h 1694"/>
                <a:gd name="T24" fmla="*/ 0 w 1113"/>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13" h="1694">
                  <a:moveTo>
                    <a:pt x="0" y="0"/>
                  </a:moveTo>
                  <a:lnTo>
                    <a:pt x="0" y="297"/>
                  </a:lnTo>
                  <a:lnTo>
                    <a:pt x="397" y="297"/>
                  </a:lnTo>
                  <a:lnTo>
                    <a:pt x="397" y="1397"/>
                  </a:lnTo>
                  <a:lnTo>
                    <a:pt x="0" y="1397"/>
                  </a:lnTo>
                  <a:lnTo>
                    <a:pt x="0" y="1694"/>
                  </a:lnTo>
                  <a:lnTo>
                    <a:pt x="1113" y="1694"/>
                  </a:lnTo>
                  <a:lnTo>
                    <a:pt x="1113" y="1397"/>
                  </a:lnTo>
                  <a:lnTo>
                    <a:pt x="717" y="1397"/>
                  </a:lnTo>
                  <a:lnTo>
                    <a:pt x="717" y="297"/>
                  </a:lnTo>
                  <a:lnTo>
                    <a:pt x="1113" y="297"/>
                  </a:lnTo>
                  <a:lnTo>
                    <a:pt x="1113"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grpSp>
      <p:sp>
        <p:nvSpPr>
          <p:cNvPr id="4" name="Text Placeholder 17">
            <a:extLst>
              <a:ext uri="{FF2B5EF4-FFF2-40B4-BE49-F238E27FC236}">
                <a16:creationId xmlns:a16="http://schemas.microsoft.com/office/drawing/2014/main" id="{DE35EBC5-835C-E753-0718-4DC94AE7D1D6}"/>
              </a:ext>
            </a:extLst>
          </p:cNvPr>
          <p:cNvSpPr>
            <a:spLocks noGrp="1"/>
          </p:cNvSpPr>
          <p:nvPr>
            <p:ph type="body" sz="quarter" idx="10"/>
          </p:nvPr>
        </p:nvSpPr>
        <p:spPr>
          <a:xfrm>
            <a:off x="330271" y="5789336"/>
            <a:ext cx="5579198" cy="740845"/>
          </a:xfrm>
        </p:spPr>
        <p:txBody>
          <a:bodyPr anchor="b"/>
          <a:lstStyle>
            <a:lvl1pPr>
              <a:defRPr sz="2200" b="1">
                <a:solidFill>
                  <a:schemeClr val="bg1"/>
                </a:solidFill>
                <a:latin typeface="+mn-lt"/>
                <a:ea typeface="Inter Medium" panose="02000503000000020004" pitchFamily="2" charset="0"/>
              </a:defRPr>
            </a:lvl1pPr>
            <a:lvl2pPr>
              <a:defRPr sz="2200">
                <a:solidFill>
                  <a:schemeClr val="accent1"/>
                </a:solidFill>
              </a:defRPr>
            </a:lvl2pPr>
            <a:lvl3pPr>
              <a:defRPr sz="2200">
                <a:solidFill>
                  <a:schemeClr val="accent1"/>
                </a:solidFill>
                <a:latin typeface="+mn-lt"/>
                <a:ea typeface="Inter Medium" panose="02000503000000020004" pitchFamily="2" charset="0"/>
              </a:defRPr>
            </a:lvl3pPr>
            <a:lvl4pPr>
              <a:defRPr sz="2200">
                <a:solidFill>
                  <a:schemeClr val="accent1"/>
                </a:solidFill>
                <a:latin typeface="+mn-lt"/>
                <a:ea typeface="Inter Medium" panose="02000503000000020004" pitchFamily="2" charset="0"/>
              </a:defRPr>
            </a:lvl4pPr>
            <a:lvl5pPr>
              <a:defRPr sz="2200">
                <a:solidFill>
                  <a:schemeClr val="accent1"/>
                </a:solidFill>
                <a:latin typeface="+mn-lt"/>
                <a:ea typeface="Inter Medium" panose="02000503000000020004" pitchFamily="2" charset="0"/>
              </a:defRPr>
            </a:lvl5pPr>
            <a:lvl6pPr>
              <a:defRPr>
                <a:latin typeface="+mn-lt"/>
              </a:defRPr>
            </a:lvl6pPr>
          </a:lstStyle>
          <a:p>
            <a:pPr lvl="0"/>
            <a:r>
              <a:rPr lang="en-GB"/>
              <a:t>Click to edit Master text styles</a:t>
            </a:r>
          </a:p>
        </p:txBody>
      </p:sp>
    </p:spTree>
    <p:extLst>
      <p:ext uri="{BB962C8B-B14F-4D97-AF65-F5344CB8AC3E}">
        <p14:creationId xmlns:p14="http://schemas.microsoft.com/office/powerpoint/2010/main" val="62882915"/>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ext and Content Smoke">
    <p:bg>
      <p:bgPr>
        <a:solidFill>
          <a:schemeClr val="bg2"/>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01B8D7BC-BF55-4EB5-9C63-3904208399A7}" type="datetime1">
              <a:rPr lang="en-GB" smtClean="0"/>
              <a:t>16/02/2026</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Edit this text via Insert &gt; Header and Footer</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326232" y="327819"/>
            <a:ext cx="5583238" cy="5933281"/>
          </a:xfrm>
        </p:spPr>
        <p:txBody>
          <a:bodyPr/>
          <a:lstStyle>
            <a:lvl1pPr>
              <a:defRPr sz="1800"/>
            </a:lvl1pPr>
            <a:lvl2pPr>
              <a:defRPr sz="1800"/>
            </a:lvl2pPr>
            <a:lvl3pPr>
              <a:defRPr sz="1800"/>
            </a:lvl3pPr>
            <a:lvl4pPr>
              <a:defRPr sz="1800"/>
            </a:lvl4pPr>
            <a:lvl5pPr>
              <a:defRPr sz="18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6" name="Text Placeholder 5">
            <a:extLst>
              <a:ext uri="{FF2B5EF4-FFF2-40B4-BE49-F238E27FC236}">
                <a16:creationId xmlns:a16="http://schemas.microsoft.com/office/drawing/2014/main" id="{862146EC-D096-3118-B564-94943B4AAEC4}"/>
              </a:ext>
            </a:extLst>
          </p:cNvPr>
          <p:cNvSpPr>
            <a:spLocks noGrp="1"/>
          </p:cNvSpPr>
          <p:nvPr>
            <p:ph type="body" sz="quarter" idx="16" hasCustomPrompt="1"/>
          </p:nvPr>
        </p:nvSpPr>
        <p:spPr>
          <a:xfrm>
            <a:off x="6292057" y="6393657"/>
            <a:ext cx="2743200" cy="137319"/>
          </a:xfrm>
        </p:spPr>
        <p:txBody>
          <a:bodyPr/>
          <a:lstStyle>
            <a:lvl1pPr>
              <a:defRPr sz="850">
                <a:solidFill>
                  <a:schemeClr val="accent1"/>
                </a:solidFill>
              </a:defRPr>
            </a:lvl1pPr>
            <a:lvl2pPr>
              <a:defRPr sz="850">
                <a:solidFill>
                  <a:schemeClr val="accent1"/>
                </a:solidFill>
              </a:defRPr>
            </a:lvl2pPr>
            <a:lvl3pPr>
              <a:defRPr sz="850">
                <a:solidFill>
                  <a:schemeClr val="accent1"/>
                </a:solidFill>
              </a:defRPr>
            </a:lvl3pPr>
            <a:lvl4pPr>
              <a:defRPr sz="850">
                <a:solidFill>
                  <a:schemeClr val="accent1"/>
                </a:solidFill>
              </a:defRPr>
            </a:lvl4pPr>
            <a:lvl5pPr>
              <a:defRPr sz="850">
                <a:solidFill>
                  <a:schemeClr val="accent1"/>
                </a:solidFill>
              </a:defRPr>
            </a:lvl5pPr>
          </a:lstStyle>
          <a:p>
            <a:pPr lvl="0"/>
            <a:r>
              <a:rPr lang="en-US" dirty="0"/>
              <a:t>Image caption goes here</a:t>
            </a:r>
          </a:p>
        </p:txBody>
      </p:sp>
      <p:sp>
        <p:nvSpPr>
          <p:cNvPr id="2" name="Content Placeholder 5">
            <a:extLst>
              <a:ext uri="{FF2B5EF4-FFF2-40B4-BE49-F238E27FC236}">
                <a16:creationId xmlns:a16="http://schemas.microsoft.com/office/drawing/2014/main" id="{C8087009-76FB-8577-E442-4BA57C9BC40D}"/>
              </a:ext>
            </a:extLst>
          </p:cNvPr>
          <p:cNvSpPr>
            <a:spLocks noGrp="1"/>
          </p:cNvSpPr>
          <p:nvPr>
            <p:ph sz="quarter" idx="17" hasCustomPrompt="1"/>
          </p:nvPr>
        </p:nvSpPr>
        <p:spPr>
          <a:xfrm>
            <a:off x="6290831" y="328613"/>
            <a:ext cx="5583670" cy="5932487"/>
          </a:xfrm>
        </p:spPr>
        <p:txBody>
          <a:bodyPr/>
          <a:lstStyle>
            <a:lvl1pPr>
              <a:defRPr sz="1800"/>
            </a:lvl1pPr>
            <a:lvl2pPr>
              <a:defRPr sz="1800"/>
            </a:lvl2pPr>
            <a:lvl3pPr>
              <a:defRPr sz="1800"/>
            </a:lvl3pPr>
            <a:lvl4pPr>
              <a:defRPr sz="1800"/>
            </a:lvl4pPr>
            <a:lvl5pPr>
              <a:defRPr sz="1800"/>
            </a:lvl5pPr>
          </a:lstStyle>
          <a:p>
            <a:pPr lvl="0"/>
            <a:r>
              <a:rPr lang="en-US" dirty="0"/>
              <a:t>Click an icon to add content</a:t>
            </a:r>
          </a:p>
        </p:txBody>
      </p:sp>
    </p:spTree>
    <p:extLst>
      <p:ext uri="{BB962C8B-B14F-4D97-AF65-F5344CB8AC3E}">
        <p14:creationId xmlns:p14="http://schemas.microsoft.com/office/powerpoint/2010/main" val="3640183430"/>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ext and Content Khaki">
    <p:bg>
      <p:bgPr>
        <a:solidFill>
          <a:srgbClr val="FBF7DC"/>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01B8D7BC-BF55-4EB5-9C63-3904208399A7}" type="datetime1">
              <a:rPr lang="en-GB" smtClean="0"/>
              <a:t>16/02/2026</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Edit this text via Insert &gt; Header and Footer</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326232" y="327819"/>
            <a:ext cx="5583238" cy="5933281"/>
          </a:xfrm>
        </p:spPr>
        <p:txBody>
          <a:bodyPr/>
          <a:lstStyle>
            <a:lvl1pPr>
              <a:defRPr sz="1800"/>
            </a:lvl1pPr>
            <a:lvl2pPr>
              <a:defRPr sz="1800"/>
            </a:lvl2pPr>
            <a:lvl3pPr>
              <a:defRPr sz="1800"/>
            </a:lvl3pPr>
            <a:lvl4pPr>
              <a:defRPr sz="1800"/>
            </a:lvl4pPr>
            <a:lvl5pPr>
              <a:defRPr sz="18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6" name="Text Placeholder 5">
            <a:extLst>
              <a:ext uri="{FF2B5EF4-FFF2-40B4-BE49-F238E27FC236}">
                <a16:creationId xmlns:a16="http://schemas.microsoft.com/office/drawing/2014/main" id="{862146EC-D096-3118-B564-94943B4AAEC4}"/>
              </a:ext>
            </a:extLst>
          </p:cNvPr>
          <p:cNvSpPr>
            <a:spLocks noGrp="1"/>
          </p:cNvSpPr>
          <p:nvPr>
            <p:ph type="body" sz="quarter" idx="16" hasCustomPrompt="1"/>
          </p:nvPr>
        </p:nvSpPr>
        <p:spPr>
          <a:xfrm>
            <a:off x="6292057" y="6393657"/>
            <a:ext cx="2743200" cy="137319"/>
          </a:xfrm>
        </p:spPr>
        <p:txBody>
          <a:bodyPr/>
          <a:lstStyle>
            <a:lvl1pPr>
              <a:defRPr sz="850">
                <a:solidFill>
                  <a:schemeClr val="accent1"/>
                </a:solidFill>
              </a:defRPr>
            </a:lvl1pPr>
            <a:lvl2pPr>
              <a:defRPr sz="850">
                <a:solidFill>
                  <a:schemeClr val="accent1"/>
                </a:solidFill>
              </a:defRPr>
            </a:lvl2pPr>
            <a:lvl3pPr>
              <a:defRPr sz="850">
                <a:solidFill>
                  <a:schemeClr val="accent1"/>
                </a:solidFill>
              </a:defRPr>
            </a:lvl3pPr>
            <a:lvl4pPr>
              <a:defRPr sz="850">
                <a:solidFill>
                  <a:schemeClr val="accent1"/>
                </a:solidFill>
              </a:defRPr>
            </a:lvl4pPr>
            <a:lvl5pPr>
              <a:defRPr sz="850">
                <a:solidFill>
                  <a:schemeClr val="accent1"/>
                </a:solidFill>
              </a:defRPr>
            </a:lvl5pPr>
          </a:lstStyle>
          <a:p>
            <a:pPr lvl="0"/>
            <a:r>
              <a:rPr lang="en-US" dirty="0"/>
              <a:t>Image caption goes here</a:t>
            </a:r>
          </a:p>
        </p:txBody>
      </p:sp>
      <p:sp>
        <p:nvSpPr>
          <p:cNvPr id="2" name="Content Placeholder 5">
            <a:extLst>
              <a:ext uri="{FF2B5EF4-FFF2-40B4-BE49-F238E27FC236}">
                <a16:creationId xmlns:a16="http://schemas.microsoft.com/office/drawing/2014/main" id="{C8087009-76FB-8577-E442-4BA57C9BC40D}"/>
              </a:ext>
            </a:extLst>
          </p:cNvPr>
          <p:cNvSpPr>
            <a:spLocks noGrp="1"/>
          </p:cNvSpPr>
          <p:nvPr>
            <p:ph sz="quarter" idx="17" hasCustomPrompt="1"/>
          </p:nvPr>
        </p:nvSpPr>
        <p:spPr>
          <a:xfrm>
            <a:off x="6290831" y="328613"/>
            <a:ext cx="5583670" cy="5932487"/>
          </a:xfrm>
        </p:spPr>
        <p:txBody>
          <a:bodyPr/>
          <a:lstStyle>
            <a:lvl1pPr>
              <a:defRPr sz="1800"/>
            </a:lvl1pPr>
            <a:lvl2pPr>
              <a:defRPr sz="1800"/>
            </a:lvl2pPr>
            <a:lvl3pPr>
              <a:defRPr sz="1800"/>
            </a:lvl3pPr>
            <a:lvl4pPr>
              <a:defRPr sz="1800"/>
            </a:lvl4pPr>
            <a:lvl5pPr>
              <a:defRPr sz="1800"/>
            </a:lvl5pPr>
          </a:lstStyle>
          <a:p>
            <a:pPr lvl="0"/>
            <a:r>
              <a:rPr lang="en-US" dirty="0"/>
              <a:t>Click an icon to add content</a:t>
            </a:r>
          </a:p>
        </p:txBody>
      </p:sp>
    </p:spTree>
    <p:extLst>
      <p:ext uri="{BB962C8B-B14F-4D97-AF65-F5344CB8AC3E}">
        <p14:creationId xmlns:p14="http://schemas.microsoft.com/office/powerpoint/2010/main" val="2974509294"/>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ontent and Tex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4121D977-B911-4104-B2C1-9098B261E523}" type="datetime1">
              <a:rPr lang="en-GB" smtClean="0"/>
              <a:t>16/02/2026</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Edit this text via Insert &gt; Header and Footer</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6291761" y="327819"/>
            <a:ext cx="5574008" cy="5933281"/>
          </a:xfrm>
        </p:spPr>
        <p:txBody>
          <a:bodyPr/>
          <a:lstStyle>
            <a:lvl1pPr>
              <a:defRPr sz="1800"/>
            </a:lvl1pPr>
            <a:lvl2pPr>
              <a:defRPr sz="1800"/>
            </a:lvl2pPr>
            <a:lvl3pPr>
              <a:defRPr sz="1800"/>
            </a:lvl3pPr>
            <a:lvl4pPr>
              <a:defRPr sz="1800"/>
            </a:lvl4pPr>
            <a:lvl5pPr>
              <a:defRPr sz="18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2" name="Text Placeholder 5">
            <a:extLst>
              <a:ext uri="{FF2B5EF4-FFF2-40B4-BE49-F238E27FC236}">
                <a16:creationId xmlns:a16="http://schemas.microsoft.com/office/drawing/2014/main" id="{E9D81BEA-7EB3-2BC8-30E0-0E8C91FA2361}"/>
              </a:ext>
            </a:extLst>
          </p:cNvPr>
          <p:cNvSpPr>
            <a:spLocks noGrp="1"/>
          </p:cNvSpPr>
          <p:nvPr>
            <p:ph type="body" sz="quarter" idx="16" hasCustomPrompt="1"/>
          </p:nvPr>
        </p:nvSpPr>
        <p:spPr>
          <a:xfrm>
            <a:off x="6292057" y="6393657"/>
            <a:ext cx="2743200" cy="137319"/>
          </a:xfrm>
        </p:spPr>
        <p:txBody>
          <a:bodyPr/>
          <a:lstStyle>
            <a:lvl1pPr>
              <a:defRPr sz="850">
                <a:solidFill>
                  <a:schemeClr val="accent1"/>
                </a:solidFill>
              </a:defRPr>
            </a:lvl1pPr>
            <a:lvl2pPr>
              <a:defRPr sz="850">
                <a:solidFill>
                  <a:schemeClr val="accent1"/>
                </a:solidFill>
              </a:defRPr>
            </a:lvl2pPr>
            <a:lvl3pPr>
              <a:defRPr sz="850">
                <a:solidFill>
                  <a:schemeClr val="accent1"/>
                </a:solidFill>
              </a:defRPr>
            </a:lvl3pPr>
            <a:lvl4pPr>
              <a:defRPr sz="850">
                <a:solidFill>
                  <a:schemeClr val="accent1"/>
                </a:solidFill>
              </a:defRPr>
            </a:lvl4pPr>
            <a:lvl5pPr>
              <a:defRPr sz="850">
                <a:solidFill>
                  <a:schemeClr val="accent1"/>
                </a:solidFill>
              </a:defRPr>
            </a:lvl5pPr>
          </a:lstStyle>
          <a:p>
            <a:pPr lvl="0"/>
            <a:r>
              <a:rPr lang="en-US" dirty="0"/>
              <a:t>Image caption goes here</a:t>
            </a:r>
          </a:p>
        </p:txBody>
      </p:sp>
      <p:sp>
        <p:nvSpPr>
          <p:cNvPr id="6" name="Content Placeholder 5">
            <a:extLst>
              <a:ext uri="{FF2B5EF4-FFF2-40B4-BE49-F238E27FC236}">
                <a16:creationId xmlns:a16="http://schemas.microsoft.com/office/drawing/2014/main" id="{6E09D4F2-8CDC-D853-BB4E-3D1330CD34A2}"/>
              </a:ext>
            </a:extLst>
          </p:cNvPr>
          <p:cNvSpPr>
            <a:spLocks noGrp="1"/>
          </p:cNvSpPr>
          <p:nvPr>
            <p:ph sz="quarter" idx="17" hasCustomPrompt="1"/>
          </p:nvPr>
        </p:nvSpPr>
        <p:spPr>
          <a:xfrm>
            <a:off x="326593" y="328613"/>
            <a:ext cx="5583670" cy="5932487"/>
          </a:xfrm>
        </p:spPr>
        <p:txBody>
          <a:bodyPr/>
          <a:lstStyle>
            <a:lvl1pPr>
              <a:defRPr sz="1800"/>
            </a:lvl1pPr>
            <a:lvl2pPr>
              <a:defRPr sz="1800"/>
            </a:lvl2pPr>
            <a:lvl3pPr>
              <a:defRPr sz="1800"/>
            </a:lvl3pPr>
            <a:lvl4pPr>
              <a:defRPr sz="1800"/>
            </a:lvl4pPr>
            <a:lvl5pPr>
              <a:defRPr sz="1800"/>
            </a:lvl5pPr>
          </a:lstStyle>
          <a:p>
            <a:pPr lvl="0"/>
            <a:r>
              <a:rPr lang="en-US" dirty="0"/>
              <a:t>Click an icon to add content</a:t>
            </a:r>
          </a:p>
        </p:txBody>
      </p:sp>
    </p:spTree>
    <p:extLst>
      <p:ext uri="{BB962C8B-B14F-4D97-AF65-F5344CB8AC3E}">
        <p14:creationId xmlns:p14="http://schemas.microsoft.com/office/powerpoint/2010/main" val="785877609"/>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ontent and Text Smoke">
    <p:bg>
      <p:bgPr>
        <a:solidFill>
          <a:schemeClr val="bg2"/>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4121D977-B911-4104-B2C1-9098B261E523}" type="datetime1">
              <a:rPr lang="en-GB" smtClean="0"/>
              <a:t>16/02/2026</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Edit this text via Insert &gt; Header and Footer</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6291761" y="327819"/>
            <a:ext cx="5574008" cy="5933281"/>
          </a:xfrm>
        </p:spPr>
        <p:txBody>
          <a:bodyPr/>
          <a:lstStyle>
            <a:lvl1pPr>
              <a:defRPr sz="1800"/>
            </a:lvl1pPr>
            <a:lvl2pPr>
              <a:defRPr sz="1800"/>
            </a:lvl2pPr>
            <a:lvl3pPr>
              <a:defRPr sz="1800"/>
            </a:lvl3pPr>
            <a:lvl4pPr>
              <a:defRPr sz="1800"/>
            </a:lvl4pPr>
            <a:lvl5pPr>
              <a:defRPr sz="18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2" name="Text Placeholder 5">
            <a:extLst>
              <a:ext uri="{FF2B5EF4-FFF2-40B4-BE49-F238E27FC236}">
                <a16:creationId xmlns:a16="http://schemas.microsoft.com/office/drawing/2014/main" id="{E9D81BEA-7EB3-2BC8-30E0-0E8C91FA2361}"/>
              </a:ext>
            </a:extLst>
          </p:cNvPr>
          <p:cNvSpPr>
            <a:spLocks noGrp="1"/>
          </p:cNvSpPr>
          <p:nvPr>
            <p:ph type="body" sz="quarter" idx="16" hasCustomPrompt="1"/>
          </p:nvPr>
        </p:nvSpPr>
        <p:spPr>
          <a:xfrm>
            <a:off x="6292057" y="6393657"/>
            <a:ext cx="2743200" cy="137319"/>
          </a:xfrm>
        </p:spPr>
        <p:txBody>
          <a:bodyPr/>
          <a:lstStyle>
            <a:lvl1pPr>
              <a:defRPr sz="850">
                <a:solidFill>
                  <a:schemeClr val="accent1"/>
                </a:solidFill>
              </a:defRPr>
            </a:lvl1pPr>
            <a:lvl2pPr>
              <a:defRPr sz="850">
                <a:solidFill>
                  <a:schemeClr val="accent1"/>
                </a:solidFill>
              </a:defRPr>
            </a:lvl2pPr>
            <a:lvl3pPr>
              <a:defRPr sz="850">
                <a:solidFill>
                  <a:schemeClr val="accent1"/>
                </a:solidFill>
              </a:defRPr>
            </a:lvl3pPr>
            <a:lvl4pPr>
              <a:defRPr sz="850">
                <a:solidFill>
                  <a:schemeClr val="accent1"/>
                </a:solidFill>
              </a:defRPr>
            </a:lvl4pPr>
            <a:lvl5pPr>
              <a:defRPr sz="850">
                <a:solidFill>
                  <a:schemeClr val="accent1"/>
                </a:solidFill>
              </a:defRPr>
            </a:lvl5pPr>
          </a:lstStyle>
          <a:p>
            <a:pPr lvl="0"/>
            <a:r>
              <a:rPr lang="en-US" dirty="0"/>
              <a:t>Image caption goes here</a:t>
            </a:r>
          </a:p>
        </p:txBody>
      </p:sp>
      <p:sp>
        <p:nvSpPr>
          <p:cNvPr id="6" name="Content Placeholder 5">
            <a:extLst>
              <a:ext uri="{FF2B5EF4-FFF2-40B4-BE49-F238E27FC236}">
                <a16:creationId xmlns:a16="http://schemas.microsoft.com/office/drawing/2014/main" id="{6E09D4F2-8CDC-D853-BB4E-3D1330CD34A2}"/>
              </a:ext>
            </a:extLst>
          </p:cNvPr>
          <p:cNvSpPr>
            <a:spLocks noGrp="1"/>
          </p:cNvSpPr>
          <p:nvPr>
            <p:ph sz="quarter" idx="17" hasCustomPrompt="1"/>
          </p:nvPr>
        </p:nvSpPr>
        <p:spPr>
          <a:xfrm>
            <a:off x="326593" y="328613"/>
            <a:ext cx="5583670" cy="5932487"/>
          </a:xfrm>
        </p:spPr>
        <p:txBody>
          <a:bodyPr/>
          <a:lstStyle>
            <a:lvl1pPr>
              <a:defRPr sz="1800"/>
            </a:lvl1pPr>
            <a:lvl2pPr>
              <a:defRPr sz="1800"/>
            </a:lvl2pPr>
            <a:lvl3pPr>
              <a:defRPr sz="1800"/>
            </a:lvl3pPr>
            <a:lvl4pPr>
              <a:defRPr sz="1800"/>
            </a:lvl4pPr>
            <a:lvl5pPr>
              <a:defRPr sz="1800"/>
            </a:lvl5pPr>
          </a:lstStyle>
          <a:p>
            <a:pPr lvl="0"/>
            <a:r>
              <a:rPr lang="en-US" dirty="0"/>
              <a:t>Click an icon to add content</a:t>
            </a:r>
          </a:p>
        </p:txBody>
      </p:sp>
    </p:spTree>
    <p:extLst>
      <p:ext uri="{BB962C8B-B14F-4D97-AF65-F5344CB8AC3E}">
        <p14:creationId xmlns:p14="http://schemas.microsoft.com/office/powerpoint/2010/main" val="4240842164"/>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ontent and Text Khaki">
    <p:bg>
      <p:bgPr>
        <a:solidFill>
          <a:srgbClr val="FBF7DC"/>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4121D977-B911-4104-B2C1-9098B261E523}" type="datetime1">
              <a:rPr lang="en-GB" smtClean="0"/>
              <a:t>16/02/2026</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Edit this text via Insert &gt; Header and Footer</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6291761" y="327819"/>
            <a:ext cx="5574008" cy="5933281"/>
          </a:xfrm>
        </p:spPr>
        <p:txBody>
          <a:bodyPr/>
          <a:lstStyle>
            <a:lvl1pPr>
              <a:defRPr sz="1800"/>
            </a:lvl1pPr>
            <a:lvl2pPr>
              <a:defRPr sz="1800"/>
            </a:lvl2pPr>
            <a:lvl3pPr>
              <a:defRPr sz="1800"/>
            </a:lvl3pPr>
            <a:lvl4pPr>
              <a:defRPr sz="1800"/>
            </a:lvl4pPr>
            <a:lvl5pPr>
              <a:defRPr sz="18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2" name="Text Placeholder 5">
            <a:extLst>
              <a:ext uri="{FF2B5EF4-FFF2-40B4-BE49-F238E27FC236}">
                <a16:creationId xmlns:a16="http://schemas.microsoft.com/office/drawing/2014/main" id="{E9D81BEA-7EB3-2BC8-30E0-0E8C91FA2361}"/>
              </a:ext>
            </a:extLst>
          </p:cNvPr>
          <p:cNvSpPr>
            <a:spLocks noGrp="1"/>
          </p:cNvSpPr>
          <p:nvPr>
            <p:ph type="body" sz="quarter" idx="16" hasCustomPrompt="1"/>
          </p:nvPr>
        </p:nvSpPr>
        <p:spPr>
          <a:xfrm>
            <a:off x="6292057" y="6393657"/>
            <a:ext cx="2743200" cy="137319"/>
          </a:xfrm>
        </p:spPr>
        <p:txBody>
          <a:bodyPr/>
          <a:lstStyle>
            <a:lvl1pPr>
              <a:defRPr sz="850">
                <a:solidFill>
                  <a:schemeClr val="accent1"/>
                </a:solidFill>
              </a:defRPr>
            </a:lvl1pPr>
            <a:lvl2pPr>
              <a:defRPr sz="850">
                <a:solidFill>
                  <a:schemeClr val="accent1"/>
                </a:solidFill>
              </a:defRPr>
            </a:lvl2pPr>
            <a:lvl3pPr>
              <a:defRPr sz="850">
                <a:solidFill>
                  <a:schemeClr val="accent1"/>
                </a:solidFill>
              </a:defRPr>
            </a:lvl3pPr>
            <a:lvl4pPr>
              <a:defRPr sz="850">
                <a:solidFill>
                  <a:schemeClr val="accent1"/>
                </a:solidFill>
              </a:defRPr>
            </a:lvl4pPr>
            <a:lvl5pPr>
              <a:defRPr sz="850">
                <a:solidFill>
                  <a:schemeClr val="accent1"/>
                </a:solidFill>
              </a:defRPr>
            </a:lvl5pPr>
          </a:lstStyle>
          <a:p>
            <a:pPr lvl="0"/>
            <a:r>
              <a:rPr lang="en-US" dirty="0"/>
              <a:t>Image caption goes here</a:t>
            </a:r>
          </a:p>
        </p:txBody>
      </p:sp>
      <p:sp>
        <p:nvSpPr>
          <p:cNvPr id="6" name="Content Placeholder 5">
            <a:extLst>
              <a:ext uri="{FF2B5EF4-FFF2-40B4-BE49-F238E27FC236}">
                <a16:creationId xmlns:a16="http://schemas.microsoft.com/office/drawing/2014/main" id="{6E09D4F2-8CDC-D853-BB4E-3D1330CD34A2}"/>
              </a:ext>
            </a:extLst>
          </p:cNvPr>
          <p:cNvSpPr>
            <a:spLocks noGrp="1"/>
          </p:cNvSpPr>
          <p:nvPr>
            <p:ph sz="quarter" idx="17" hasCustomPrompt="1"/>
          </p:nvPr>
        </p:nvSpPr>
        <p:spPr>
          <a:xfrm>
            <a:off x="326593" y="328613"/>
            <a:ext cx="5583670" cy="5932487"/>
          </a:xfrm>
        </p:spPr>
        <p:txBody>
          <a:bodyPr/>
          <a:lstStyle>
            <a:lvl1pPr>
              <a:defRPr sz="1800"/>
            </a:lvl1pPr>
            <a:lvl2pPr>
              <a:defRPr sz="1800"/>
            </a:lvl2pPr>
            <a:lvl3pPr>
              <a:defRPr sz="1800"/>
            </a:lvl3pPr>
            <a:lvl4pPr>
              <a:defRPr sz="1800"/>
            </a:lvl4pPr>
            <a:lvl5pPr>
              <a:defRPr sz="1800"/>
            </a:lvl5pPr>
          </a:lstStyle>
          <a:p>
            <a:pPr lvl="0"/>
            <a:r>
              <a:rPr lang="en-US" dirty="0"/>
              <a:t>Click an icon to add content</a:t>
            </a:r>
          </a:p>
        </p:txBody>
      </p:sp>
    </p:spTree>
    <p:extLst>
      <p:ext uri="{BB962C8B-B14F-4D97-AF65-F5344CB8AC3E}">
        <p14:creationId xmlns:p14="http://schemas.microsoft.com/office/powerpoint/2010/main" val="3782778189"/>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Large Image">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35956E3-49F4-0F54-ECD1-833CCCC18321}"/>
              </a:ext>
            </a:extLst>
          </p:cNvPr>
          <p:cNvSpPr>
            <a:spLocks noGrp="1"/>
          </p:cNvSpPr>
          <p:nvPr>
            <p:ph type="dt" sz="half" idx="10"/>
          </p:nvPr>
        </p:nvSpPr>
        <p:spPr/>
        <p:txBody>
          <a:bodyPr/>
          <a:lstStyle/>
          <a:p>
            <a:fld id="{B6B99670-AE7D-4C8A-8A7B-3240297C8EA6}" type="datetime1">
              <a:rPr lang="en-GB" smtClean="0"/>
              <a:t>16/02/2026</a:t>
            </a:fld>
            <a:endParaRPr lang="en-GB"/>
          </a:p>
        </p:txBody>
      </p:sp>
      <p:sp>
        <p:nvSpPr>
          <p:cNvPr id="4" name="Footer Placeholder 3">
            <a:extLst>
              <a:ext uri="{FF2B5EF4-FFF2-40B4-BE49-F238E27FC236}">
                <a16:creationId xmlns:a16="http://schemas.microsoft.com/office/drawing/2014/main" id="{BB47AF09-A289-B391-8698-2A6786771E1C}"/>
              </a:ext>
            </a:extLst>
          </p:cNvPr>
          <p:cNvSpPr>
            <a:spLocks noGrp="1"/>
          </p:cNvSpPr>
          <p:nvPr>
            <p:ph type="ftr" sz="quarter" idx="11"/>
          </p:nvPr>
        </p:nvSpPr>
        <p:spPr/>
        <p:txBody>
          <a:bodyPr/>
          <a:lstStyle/>
          <a:p>
            <a:r>
              <a:rPr lang="en-GB"/>
              <a:t>Edit this text via Insert &gt; Header and Footer</a:t>
            </a:r>
            <a:endParaRPr lang="en-GB" dirty="0"/>
          </a:p>
        </p:txBody>
      </p:sp>
      <p:sp>
        <p:nvSpPr>
          <p:cNvPr id="5" name="Slide Number Placeholder 4">
            <a:extLst>
              <a:ext uri="{FF2B5EF4-FFF2-40B4-BE49-F238E27FC236}">
                <a16:creationId xmlns:a16="http://schemas.microsoft.com/office/drawing/2014/main" id="{A5D67CF9-6C56-BF00-C251-8AA14203B1E9}"/>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Picture Placeholder 6">
            <a:extLst>
              <a:ext uri="{FF2B5EF4-FFF2-40B4-BE49-F238E27FC236}">
                <a16:creationId xmlns:a16="http://schemas.microsoft.com/office/drawing/2014/main" id="{2754C307-7FD2-615A-261A-9396C9B3C626}"/>
              </a:ext>
            </a:extLst>
          </p:cNvPr>
          <p:cNvSpPr>
            <a:spLocks noGrp="1"/>
          </p:cNvSpPr>
          <p:nvPr>
            <p:ph type="pic" sz="quarter" idx="13"/>
          </p:nvPr>
        </p:nvSpPr>
        <p:spPr>
          <a:xfrm>
            <a:off x="326232" y="327819"/>
            <a:ext cx="11541025" cy="5933281"/>
          </a:xfrm>
          <a:solidFill>
            <a:schemeClr val="bg1">
              <a:lumMod val="85000"/>
            </a:schemeClr>
          </a:solidFill>
        </p:spPr>
        <p:txBody>
          <a:bodyPr/>
          <a:lstStyle/>
          <a:p>
            <a:r>
              <a:rPr lang="en-GB"/>
              <a:t>Click icon to add picture</a:t>
            </a:r>
            <a:endParaRPr lang="en-US"/>
          </a:p>
        </p:txBody>
      </p:sp>
      <p:sp>
        <p:nvSpPr>
          <p:cNvPr id="2" name="Text Placeholder 5">
            <a:extLst>
              <a:ext uri="{FF2B5EF4-FFF2-40B4-BE49-F238E27FC236}">
                <a16:creationId xmlns:a16="http://schemas.microsoft.com/office/drawing/2014/main" id="{194B053A-20C0-FAD5-8DBE-F33035C94A95}"/>
              </a:ext>
            </a:extLst>
          </p:cNvPr>
          <p:cNvSpPr>
            <a:spLocks noGrp="1"/>
          </p:cNvSpPr>
          <p:nvPr>
            <p:ph type="body" sz="quarter" idx="16" hasCustomPrompt="1"/>
          </p:nvPr>
        </p:nvSpPr>
        <p:spPr>
          <a:xfrm>
            <a:off x="6292057" y="6393657"/>
            <a:ext cx="2743200" cy="137319"/>
          </a:xfrm>
        </p:spPr>
        <p:txBody>
          <a:bodyPr/>
          <a:lstStyle>
            <a:lvl1pPr>
              <a:defRPr sz="850">
                <a:solidFill>
                  <a:schemeClr val="accent1"/>
                </a:solidFill>
              </a:defRPr>
            </a:lvl1pPr>
            <a:lvl2pPr>
              <a:defRPr sz="850">
                <a:solidFill>
                  <a:schemeClr val="accent1"/>
                </a:solidFill>
              </a:defRPr>
            </a:lvl2pPr>
            <a:lvl3pPr>
              <a:defRPr sz="850">
                <a:solidFill>
                  <a:schemeClr val="accent1"/>
                </a:solidFill>
              </a:defRPr>
            </a:lvl3pPr>
            <a:lvl4pPr>
              <a:defRPr sz="850">
                <a:solidFill>
                  <a:schemeClr val="accent1"/>
                </a:solidFill>
              </a:defRPr>
            </a:lvl4pPr>
            <a:lvl5pPr>
              <a:defRPr sz="850">
                <a:solidFill>
                  <a:schemeClr val="accent1"/>
                </a:solidFill>
              </a:defRPr>
            </a:lvl5pPr>
          </a:lstStyle>
          <a:p>
            <a:pPr lvl="0"/>
            <a:r>
              <a:rPr lang="en-US" dirty="0"/>
              <a:t>Image caption goes here</a:t>
            </a:r>
          </a:p>
        </p:txBody>
      </p:sp>
    </p:spTree>
    <p:extLst>
      <p:ext uri="{BB962C8B-B14F-4D97-AF65-F5344CB8AC3E}">
        <p14:creationId xmlns:p14="http://schemas.microsoft.com/office/powerpoint/2010/main" val="3306752833"/>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Large Image Smoke">
    <p:bg>
      <p:bgPr>
        <a:solidFill>
          <a:schemeClr val="bg2"/>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35956E3-49F4-0F54-ECD1-833CCCC18321}"/>
              </a:ext>
            </a:extLst>
          </p:cNvPr>
          <p:cNvSpPr>
            <a:spLocks noGrp="1"/>
          </p:cNvSpPr>
          <p:nvPr>
            <p:ph type="dt" sz="half" idx="10"/>
          </p:nvPr>
        </p:nvSpPr>
        <p:spPr/>
        <p:txBody>
          <a:bodyPr/>
          <a:lstStyle/>
          <a:p>
            <a:fld id="{B6B99670-AE7D-4C8A-8A7B-3240297C8EA6}" type="datetime1">
              <a:rPr lang="en-GB" smtClean="0"/>
              <a:t>16/02/2026</a:t>
            </a:fld>
            <a:endParaRPr lang="en-GB"/>
          </a:p>
        </p:txBody>
      </p:sp>
      <p:sp>
        <p:nvSpPr>
          <p:cNvPr id="4" name="Footer Placeholder 3">
            <a:extLst>
              <a:ext uri="{FF2B5EF4-FFF2-40B4-BE49-F238E27FC236}">
                <a16:creationId xmlns:a16="http://schemas.microsoft.com/office/drawing/2014/main" id="{BB47AF09-A289-B391-8698-2A6786771E1C}"/>
              </a:ext>
            </a:extLst>
          </p:cNvPr>
          <p:cNvSpPr>
            <a:spLocks noGrp="1"/>
          </p:cNvSpPr>
          <p:nvPr>
            <p:ph type="ftr" sz="quarter" idx="11"/>
          </p:nvPr>
        </p:nvSpPr>
        <p:spPr/>
        <p:txBody>
          <a:bodyPr/>
          <a:lstStyle/>
          <a:p>
            <a:r>
              <a:rPr lang="en-GB"/>
              <a:t>Edit this text via Insert &gt; Header and Footer</a:t>
            </a:r>
            <a:endParaRPr lang="en-GB" dirty="0"/>
          </a:p>
        </p:txBody>
      </p:sp>
      <p:sp>
        <p:nvSpPr>
          <p:cNvPr id="5" name="Slide Number Placeholder 4">
            <a:extLst>
              <a:ext uri="{FF2B5EF4-FFF2-40B4-BE49-F238E27FC236}">
                <a16:creationId xmlns:a16="http://schemas.microsoft.com/office/drawing/2014/main" id="{A5D67CF9-6C56-BF00-C251-8AA14203B1E9}"/>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Picture Placeholder 6">
            <a:extLst>
              <a:ext uri="{FF2B5EF4-FFF2-40B4-BE49-F238E27FC236}">
                <a16:creationId xmlns:a16="http://schemas.microsoft.com/office/drawing/2014/main" id="{2754C307-7FD2-615A-261A-9396C9B3C626}"/>
              </a:ext>
            </a:extLst>
          </p:cNvPr>
          <p:cNvSpPr>
            <a:spLocks noGrp="1"/>
          </p:cNvSpPr>
          <p:nvPr>
            <p:ph type="pic" sz="quarter" idx="13"/>
          </p:nvPr>
        </p:nvSpPr>
        <p:spPr>
          <a:xfrm>
            <a:off x="326232" y="327819"/>
            <a:ext cx="11541025" cy="5933281"/>
          </a:xfrm>
          <a:solidFill>
            <a:schemeClr val="bg1">
              <a:lumMod val="85000"/>
            </a:schemeClr>
          </a:solidFill>
        </p:spPr>
        <p:txBody>
          <a:bodyPr/>
          <a:lstStyle/>
          <a:p>
            <a:r>
              <a:rPr lang="en-GB"/>
              <a:t>Click icon to add picture</a:t>
            </a:r>
            <a:endParaRPr lang="en-US"/>
          </a:p>
        </p:txBody>
      </p:sp>
      <p:sp>
        <p:nvSpPr>
          <p:cNvPr id="2" name="Text Placeholder 5">
            <a:extLst>
              <a:ext uri="{FF2B5EF4-FFF2-40B4-BE49-F238E27FC236}">
                <a16:creationId xmlns:a16="http://schemas.microsoft.com/office/drawing/2014/main" id="{194B053A-20C0-FAD5-8DBE-F33035C94A95}"/>
              </a:ext>
            </a:extLst>
          </p:cNvPr>
          <p:cNvSpPr>
            <a:spLocks noGrp="1"/>
          </p:cNvSpPr>
          <p:nvPr>
            <p:ph type="body" sz="quarter" idx="16" hasCustomPrompt="1"/>
          </p:nvPr>
        </p:nvSpPr>
        <p:spPr>
          <a:xfrm>
            <a:off x="6292057" y="6393657"/>
            <a:ext cx="2743200" cy="137319"/>
          </a:xfrm>
        </p:spPr>
        <p:txBody>
          <a:bodyPr/>
          <a:lstStyle>
            <a:lvl1pPr>
              <a:defRPr sz="850">
                <a:solidFill>
                  <a:schemeClr val="accent1"/>
                </a:solidFill>
              </a:defRPr>
            </a:lvl1pPr>
            <a:lvl2pPr>
              <a:defRPr sz="850">
                <a:solidFill>
                  <a:schemeClr val="accent1"/>
                </a:solidFill>
              </a:defRPr>
            </a:lvl2pPr>
            <a:lvl3pPr>
              <a:defRPr sz="850">
                <a:solidFill>
                  <a:schemeClr val="accent1"/>
                </a:solidFill>
              </a:defRPr>
            </a:lvl3pPr>
            <a:lvl4pPr>
              <a:defRPr sz="850">
                <a:solidFill>
                  <a:schemeClr val="accent1"/>
                </a:solidFill>
              </a:defRPr>
            </a:lvl4pPr>
            <a:lvl5pPr>
              <a:defRPr sz="850">
                <a:solidFill>
                  <a:schemeClr val="accent1"/>
                </a:solidFill>
              </a:defRPr>
            </a:lvl5pPr>
          </a:lstStyle>
          <a:p>
            <a:pPr lvl="0"/>
            <a:r>
              <a:rPr lang="en-US" dirty="0"/>
              <a:t>Image caption goes here</a:t>
            </a:r>
          </a:p>
        </p:txBody>
      </p:sp>
    </p:spTree>
    <p:extLst>
      <p:ext uri="{BB962C8B-B14F-4D97-AF65-F5344CB8AC3E}">
        <p14:creationId xmlns:p14="http://schemas.microsoft.com/office/powerpoint/2010/main" val="3115991555"/>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Large Image Khaki">
    <p:bg>
      <p:bgPr>
        <a:solidFill>
          <a:srgbClr val="FBF7DC"/>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35956E3-49F4-0F54-ECD1-833CCCC18321}"/>
              </a:ext>
            </a:extLst>
          </p:cNvPr>
          <p:cNvSpPr>
            <a:spLocks noGrp="1"/>
          </p:cNvSpPr>
          <p:nvPr>
            <p:ph type="dt" sz="half" idx="10"/>
          </p:nvPr>
        </p:nvSpPr>
        <p:spPr/>
        <p:txBody>
          <a:bodyPr/>
          <a:lstStyle/>
          <a:p>
            <a:fld id="{B6B99670-AE7D-4C8A-8A7B-3240297C8EA6}" type="datetime1">
              <a:rPr lang="en-GB" smtClean="0"/>
              <a:t>16/02/2026</a:t>
            </a:fld>
            <a:endParaRPr lang="en-GB"/>
          </a:p>
        </p:txBody>
      </p:sp>
      <p:sp>
        <p:nvSpPr>
          <p:cNvPr id="4" name="Footer Placeholder 3">
            <a:extLst>
              <a:ext uri="{FF2B5EF4-FFF2-40B4-BE49-F238E27FC236}">
                <a16:creationId xmlns:a16="http://schemas.microsoft.com/office/drawing/2014/main" id="{BB47AF09-A289-B391-8698-2A6786771E1C}"/>
              </a:ext>
            </a:extLst>
          </p:cNvPr>
          <p:cNvSpPr>
            <a:spLocks noGrp="1"/>
          </p:cNvSpPr>
          <p:nvPr>
            <p:ph type="ftr" sz="quarter" idx="11"/>
          </p:nvPr>
        </p:nvSpPr>
        <p:spPr/>
        <p:txBody>
          <a:bodyPr/>
          <a:lstStyle/>
          <a:p>
            <a:r>
              <a:rPr lang="en-GB"/>
              <a:t>Edit this text via Insert &gt; Header and Footer</a:t>
            </a:r>
            <a:endParaRPr lang="en-GB" dirty="0"/>
          </a:p>
        </p:txBody>
      </p:sp>
      <p:sp>
        <p:nvSpPr>
          <p:cNvPr id="5" name="Slide Number Placeholder 4">
            <a:extLst>
              <a:ext uri="{FF2B5EF4-FFF2-40B4-BE49-F238E27FC236}">
                <a16:creationId xmlns:a16="http://schemas.microsoft.com/office/drawing/2014/main" id="{A5D67CF9-6C56-BF00-C251-8AA14203B1E9}"/>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Picture Placeholder 6">
            <a:extLst>
              <a:ext uri="{FF2B5EF4-FFF2-40B4-BE49-F238E27FC236}">
                <a16:creationId xmlns:a16="http://schemas.microsoft.com/office/drawing/2014/main" id="{2754C307-7FD2-615A-261A-9396C9B3C626}"/>
              </a:ext>
            </a:extLst>
          </p:cNvPr>
          <p:cNvSpPr>
            <a:spLocks noGrp="1"/>
          </p:cNvSpPr>
          <p:nvPr>
            <p:ph type="pic" sz="quarter" idx="13"/>
          </p:nvPr>
        </p:nvSpPr>
        <p:spPr>
          <a:xfrm>
            <a:off x="326232" y="327819"/>
            <a:ext cx="11541025" cy="5933281"/>
          </a:xfrm>
          <a:solidFill>
            <a:schemeClr val="bg1">
              <a:lumMod val="85000"/>
            </a:schemeClr>
          </a:solidFill>
        </p:spPr>
        <p:txBody>
          <a:bodyPr/>
          <a:lstStyle/>
          <a:p>
            <a:r>
              <a:rPr lang="en-GB"/>
              <a:t>Click icon to add picture</a:t>
            </a:r>
            <a:endParaRPr lang="en-US"/>
          </a:p>
        </p:txBody>
      </p:sp>
      <p:sp>
        <p:nvSpPr>
          <p:cNvPr id="2" name="Text Placeholder 5">
            <a:extLst>
              <a:ext uri="{FF2B5EF4-FFF2-40B4-BE49-F238E27FC236}">
                <a16:creationId xmlns:a16="http://schemas.microsoft.com/office/drawing/2014/main" id="{194B053A-20C0-FAD5-8DBE-F33035C94A95}"/>
              </a:ext>
            </a:extLst>
          </p:cNvPr>
          <p:cNvSpPr>
            <a:spLocks noGrp="1"/>
          </p:cNvSpPr>
          <p:nvPr>
            <p:ph type="body" sz="quarter" idx="16" hasCustomPrompt="1"/>
          </p:nvPr>
        </p:nvSpPr>
        <p:spPr>
          <a:xfrm>
            <a:off x="6292057" y="6393657"/>
            <a:ext cx="2743200" cy="137319"/>
          </a:xfrm>
        </p:spPr>
        <p:txBody>
          <a:bodyPr/>
          <a:lstStyle>
            <a:lvl1pPr>
              <a:defRPr sz="850">
                <a:solidFill>
                  <a:schemeClr val="accent1"/>
                </a:solidFill>
              </a:defRPr>
            </a:lvl1pPr>
            <a:lvl2pPr>
              <a:defRPr sz="850">
                <a:solidFill>
                  <a:schemeClr val="accent1"/>
                </a:solidFill>
              </a:defRPr>
            </a:lvl2pPr>
            <a:lvl3pPr>
              <a:defRPr sz="850">
                <a:solidFill>
                  <a:schemeClr val="accent1"/>
                </a:solidFill>
              </a:defRPr>
            </a:lvl3pPr>
            <a:lvl4pPr>
              <a:defRPr sz="850">
                <a:solidFill>
                  <a:schemeClr val="accent1"/>
                </a:solidFill>
              </a:defRPr>
            </a:lvl4pPr>
            <a:lvl5pPr>
              <a:defRPr sz="850">
                <a:solidFill>
                  <a:schemeClr val="accent1"/>
                </a:solidFill>
              </a:defRPr>
            </a:lvl5pPr>
          </a:lstStyle>
          <a:p>
            <a:pPr lvl="0"/>
            <a:r>
              <a:rPr lang="en-US" dirty="0"/>
              <a:t>Image caption goes here</a:t>
            </a:r>
          </a:p>
        </p:txBody>
      </p:sp>
    </p:spTree>
    <p:extLst>
      <p:ext uri="{BB962C8B-B14F-4D97-AF65-F5344CB8AC3E}">
        <p14:creationId xmlns:p14="http://schemas.microsoft.com/office/powerpoint/2010/main" val="2859685012"/>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Full Bleed Image">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2754C307-7FD2-615A-261A-9396C9B3C626}"/>
              </a:ext>
            </a:extLst>
          </p:cNvPr>
          <p:cNvSpPr>
            <a:spLocks noGrp="1"/>
          </p:cNvSpPr>
          <p:nvPr>
            <p:ph type="pic" sz="quarter" idx="13"/>
          </p:nvPr>
        </p:nvSpPr>
        <p:spPr>
          <a:xfrm>
            <a:off x="1" y="3"/>
            <a:ext cx="12193489" cy="6857999"/>
          </a:xfrm>
          <a:solidFill>
            <a:schemeClr val="bg1">
              <a:lumMod val="85000"/>
            </a:schemeClr>
          </a:solidFill>
        </p:spPr>
        <p:txBody>
          <a:bodyPr/>
          <a:lstStyle/>
          <a:p>
            <a:r>
              <a:rPr lang="en-GB"/>
              <a:t>Click icon to add picture</a:t>
            </a:r>
            <a:endParaRPr lang="en-US"/>
          </a:p>
        </p:txBody>
      </p:sp>
    </p:spTree>
    <p:extLst>
      <p:ext uri="{BB962C8B-B14F-4D97-AF65-F5344CB8AC3E}">
        <p14:creationId xmlns:p14="http://schemas.microsoft.com/office/powerpoint/2010/main" val="2960433404"/>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End Slide">
    <p:bg>
      <p:bgPr>
        <a:solidFill>
          <a:schemeClr val="bg1"/>
        </a:solidFill>
        <a:effectLst/>
      </p:bgPr>
    </p:bg>
    <p:spTree>
      <p:nvGrpSpPr>
        <p:cNvPr id="1" name=""/>
        <p:cNvGrpSpPr/>
        <p:nvPr/>
      </p:nvGrpSpPr>
      <p:grpSpPr>
        <a:xfrm>
          <a:off x="0" y="0"/>
          <a:ext cx="0" cy="0"/>
          <a:chOff x="0" y="0"/>
          <a:chExt cx="0" cy="0"/>
        </a:xfrm>
      </p:grpSpPr>
      <p:grpSp>
        <p:nvGrpSpPr>
          <p:cNvPr id="2" name="Group 4">
            <a:extLst>
              <a:ext uri="{FF2B5EF4-FFF2-40B4-BE49-F238E27FC236}">
                <a16:creationId xmlns:a16="http://schemas.microsoft.com/office/drawing/2014/main" id="{98C9DEC1-150C-501B-2DF1-6E2CB499B668}"/>
              </a:ext>
            </a:extLst>
          </p:cNvPr>
          <p:cNvGrpSpPr>
            <a:grpSpLocks noChangeAspect="1"/>
          </p:cNvGrpSpPr>
          <p:nvPr userDrawn="1"/>
        </p:nvGrpSpPr>
        <p:grpSpPr bwMode="auto">
          <a:xfrm>
            <a:off x="330271" y="327819"/>
            <a:ext cx="11536292" cy="1272297"/>
            <a:chOff x="0" y="3473"/>
            <a:chExt cx="15360" cy="1694"/>
          </a:xfrm>
          <a:solidFill>
            <a:schemeClr val="accent1"/>
          </a:solidFill>
        </p:grpSpPr>
        <p:sp>
          <p:nvSpPr>
            <p:cNvPr id="3" name="Freeform 5">
              <a:extLst>
                <a:ext uri="{FF2B5EF4-FFF2-40B4-BE49-F238E27FC236}">
                  <a16:creationId xmlns:a16="http://schemas.microsoft.com/office/drawing/2014/main" id="{E39A89AD-BEB6-79FD-8F05-4DF88E68FEE2}"/>
                </a:ext>
              </a:extLst>
            </p:cNvPr>
            <p:cNvSpPr>
              <a:spLocks/>
            </p:cNvSpPr>
            <p:nvPr userDrawn="1"/>
          </p:nvSpPr>
          <p:spPr bwMode="auto">
            <a:xfrm>
              <a:off x="14261" y="3473"/>
              <a:ext cx="1099" cy="1694"/>
            </a:xfrm>
            <a:custGeom>
              <a:avLst/>
              <a:gdLst>
                <a:gd name="T0" fmla="*/ 0 w 1099"/>
                <a:gd name="T1" fmla="*/ 0 h 1694"/>
                <a:gd name="T2" fmla="*/ 0 w 1099"/>
                <a:gd name="T3" fmla="*/ 1694 h 1694"/>
                <a:gd name="T4" fmla="*/ 1099 w 1099"/>
                <a:gd name="T5" fmla="*/ 1694 h 1694"/>
                <a:gd name="T6" fmla="*/ 1099 w 1099"/>
                <a:gd name="T7" fmla="*/ 1397 h 1694"/>
                <a:gd name="T8" fmla="*/ 319 w 1099"/>
                <a:gd name="T9" fmla="*/ 1397 h 1694"/>
                <a:gd name="T10" fmla="*/ 319 w 1099"/>
                <a:gd name="T11" fmla="*/ 0 h 1694"/>
                <a:gd name="T12" fmla="*/ 0 w 1099"/>
                <a:gd name="T13" fmla="*/ 0 h 1694"/>
              </a:gdLst>
              <a:ahLst/>
              <a:cxnLst>
                <a:cxn ang="0">
                  <a:pos x="T0" y="T1"/>
                </a:cxn>
                <a:cxn ang="0">
                  <a:pos x="T2" y="T3"/>
                </a:cxn>
                <a:cxn ang="0">
                  <a:pos x="T4" y="T5"/>
                </a:cxn>
                <a:cxn ang="0">
                  <a:pos x="T6" y="T7"/>
                </a:cxn>
                <a:cxn ang="0">
                  <a:pos x="T8" y="T9"/>
                </a:cxn>
                <a:cxn ang="0">
                  <a:pos x="T10" y="T11"/>
                </a:cxn>
                <a:cxn ang="0">
                  <a:pos x="T12" y="T13"/>
                </a:cxn>
              </a:cxnLst>
              <a:rect l="0" t="0" r="r" b="b"/>
              <a:pathLst>
                <a:path w="1099" h="1694">
                  <a:moveTo>
                    <a:pt x="0" y="0"/>
                  </a:moveTo>
                  <a:lnTo>
                    <a:pt x="0" y="1694"/>
                  </a:lnTo>
                  <a:lnTo>
                    <a:pt x="1099" y="1694"/>
                  </a:lnTo>
                  <a:lnTo>
                    <a:pt x="1099" y="1397"/>
                  </a:lnTo>
                  <a:lnTo>
                    <a:pt x="319" y="1397"/>
                  </a:lnTo>
                  <a:lnTo>
                    <a:pt x="319"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4" name="Freeform 6">
              <a:extLst>
                <a:ext uri="{FF2B5EF4-FFF2-40B4-BE49-F238E27FC236}">
                  <a16:creationId xmlns:a16="http://schemas.microsoft.com/office/drawing/2014/main" id="{733ED1C0-423D-3BA1-7D76-5AD063DB4966}"/>
                </a:ext>
              </a:extLst>
            </p:cNvPr>
            <p:cNvSpPr>
              <a:spLocks noEditPoints="1"/>
            </p:cNvSpPr>
            <p:nvPr userDrawn="1"/>
          </p:nvSpPr>
          <p:spPr bwMode="auto">
            <a:xfrm>
              <a:off x="12002" y="3473"/>
              <a:ext cx="1535" cy="1694"/>
            </a:xfrm>
            <a:custGeom>
              <a:avLst/>
              <a:gdLst>
                <a:gd name="T0" fmla="*/ 556 w 1535"/>
                <a:gd name="T1" fmla="*/ 0 h 1694"/>
                <a:gd name="T2" fmla="*/ 0 w 1535"/>
                <a:gd name="T3" fmla="*/ 1694 h 1694"/>
                <a:gd name="T4" fmla="*/ 337 w 1535"/>
                <a:gd name="T5" fmla="*/ 1694 h 1694"/>
                <a:gd name="T6" fmla="*/ 453 w 1535"/>
                <a:gd name="T7" fmla="*/ 1321 h 1694"/>
                <a:gd name="T8" fmla="*/ 1083 w 1535"/>
                <a:gd name="T9" fmla="*/ 1321 h 1694"/>
                <a:gd name="T10" fmla="*/ 1197 w 1535"/>
                <a:gd name="T11" fmla="*/ 1694 h 1694"/>
                <a:gd name="T12" fmla="*/ 1535 w 1535"/>
                <a:gd name="T13" fmla="*/ 1694 h 1694"/>
                <a:gd name="T14" fmla="*/ 978 w 1535"/>
                <a:gd name="T15" fmla="*/ 0 h 1694"/>
                <a:gd name="T16" fmla="*/ 556 w 1535"/>
                <a:gd name="T17" fmla="*/ 0 h 1694"/>
                <a:gd name="T18" fmla="*/ 768 w 1535"/>
                <a:gd name="T19" fmla="*/ 301 h 1694"/>
                <a:gd name="T20" fmla="*/ 998 w 1535"/>
                <a:gd name="T21" fmla="*/ 1048 h 1694"/>
                <a:gd name="T22" fmla="*/ 536 w 1535"/>
                <a:gd name="T23" fmla="*/ 1048 h 1694"/>
                <a:gd name="T24" fmla="*/ 768 w 1535"/>
                <a:gd name="T25" fmla="*/ 301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35" h="1694">
                  <a:moveTo>
                    <a:pt x="556" y="0"/>
                  </a:moveTo>
                  <a:lnTo>
                    <a:pt x="0" y="1694"/>
                  </a:lnTo>
                  <a:lnTo>
                    <a:pt x="337" y="1694"/>
                  </a:lnTo>
                  <a:lnTo>
                    <a:pt x="453" y="1321"/>
                  </a:lnTo>
                  <a:lnTo>
                    <a:pt x="1083" y="1321"/>
                  </a:lnTo>
                  <a:lnTo>
                    <a:pt x="1197" y="1694"/>
                  </a:lnTo>
                  <a:lnTo>
                    <a:pt x="1535" y="1694"/>
                  </a:lnTo>
                  <a:lnTo>
                    <a:pt x="978" y="0"/>
                  </a:lnTo>
                  <a:lnTo>
                    <a:pt x="556" y="0"/>
                  </a:lnTo>
                  <a:close/>
                  <a:moveTo>
                    <a:pt x="768" y="301"/>
                  </a:moveTo>
                  <a:lnTo>
                    <a:pt x="998" y="1048"/>
                  </a:lnTo>
                  <a:lnTo>
                    <a:pt x="536" y="1048"/>
                  </a:lnTo>
                  <a:lnTo>
                    <a:pt x="768" y="3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5" name="Freeform 7">
              <a:extLst>
                <a:ext uri="{FF2B5EF4-FFF2-40B4-BE49-F238E27FC236}">
                  <a16:creationId xmlns:a16="http://schemas.microsoft.com/office/drawing/2014/main" id="{24321CB6-88B2-41D3-45AD-465FCCF9FFB4}"/>
                </a:ext>
              </a:extLst>
            </p:cNvPr>
            <p:cNvSpPr>
              <a:spLocks/>
            </p:cNvSpPr>
            <p:nvPr userDrawn="1"/>
          </p:nvSpPr>
          <p:spPr bwMode="auto">
            <a:xfrm>
              <a:off x="10250" y="3473"/>
              <a:ext cx="1113" cy="1694"/>
            </a:xfrm>
            <a:custGeom>
              <a:avLst/>
              <a:gdLst>
                <a:gd name="T0" fmla="*/ 0 w 1113"/>
                <a:gd name="T1" fmla="*/ 0 h 1694"/>
                <a:gd name="T2" fmla="*/ 0 w 1113"/>
                <a:gd name="T3" fmla="*/ 297 h 1694"/>
                <a:gd name="T4" fmla="*/ 396 w 1113"/>
                <a:gd name="T5" fmla="*/ 297 h 1694"/>
                <a:gd name="T6" fmla="*/ 396 w 1113"/>
                <a:gd name="T7" fmla="*/ 1397 h 1694"/>
                <a:gd name="T8" fmla="*/ 0 w 1113"/>
                <a:gd name="T9" fmla="*/ 1397 h 1694"/>
                <a:gd name="T10" fmla="*/ 0 w 1113"/>
                <a:gd name="T11" fmla="*/ 1694 h 1694"/>
                <a:gd name="T12" fmla="*/ 1113 w 1113"/>
                <a:gd name="T13" fmla="*/ 1694 h 1694"/>
                <a:gd name="T14" fmla="*/ 1113 w 1113"/>
                <a:gd name="T15" fmla="*/ 1397 h 1694"/>
                <a:gd name="T16" fmla="*/ 716 w 1113"/>
                <a:gd name="T17" fmla="*/ 1397 h 1694"/>
                <a:gd name="T18" fmla="*/ 716 w 1113"/>
                <a:gd name="T19" fmla="*/ 297 h 1694"/>
                <a:gd name="T20" fmla="*/ 1113 w 1113"/>
                <a:gd name="T21" fmla="*/ 297 h 1694"/>
                <a:gd name="T22" fmla="*/ 1113 w 1113"/>
                <a:gd name="T23" fmla="*/ 0 h 1694"/>
                <a:gd name="T24" fmla="*/ 0 w 1113"/>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13" h="1694">
                  <a:moveTo>
                    <a:pt x="0" y="0"/>
                  </a:moveTo>
                  <a:lnTo>
                    <a:pt x="0" y="297"/>
                  </a:lnTo>
                  <a:lnTo>
                    <a:pt x="396" y="297"/>
                  </a:lnTo>
                  <a:lnTo>
                    <a:pt x="396" y="1397"/>
                  </a:lnTo>
                  <a:lnTo>
                    <a:pt x="0" y="1397"/>
                  </a:lnTo>
                  <a:lnTo>
                    <a:pt x="0" y="1694"/>
                  </a:lnTo>
                  <a:lnTo>
                    <a:pt x="1113" y="1694"/>
                  </a:lnTo>
                  <a:lnTo>
                    <a:pt x="1113" y="1397"/>
                  </a:lnTo>
                  <a:lnTo>
                    <a:pt x="716" y="1397"/>
                  </a:lnTo>
                  <a:lnTo>
                    <a:pt x="716" y="297"/>
                  </a:lnTo>
                  <a:lnTo>
                    <a:pt x="1113" y="297"/>
                  </a:lnTo>
                  <a:lnTo>
                    <a:pt x="1113"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5" name="Freeform 8">
              <a:extLst>
                <a:ext uri="{FF2B5EF4-FFF2-40B4-BE49-F238E27FC236}">
                  <a16:creationId xmlns:a16="http://schemas.microsoft.com/office/drawing/2014/main" id="{28DF50ED-77B5-2CCB-445E-BE59A74640E2}"/>
                </a:ext>
              </a:extLst>
            </p:cNvPr>
            <p:cNvSpPr>
              <a:spLocks noEditPoints="1"/>
            </p:cNvSpPr>
            <p:nvPr userDrawn="1"/>
          </p:nvSpPr>
          <p:spPr bwMode="auto">
            <a:xfrm>
              <a:off x="8263" y="3473"/>
              <a:ext cx="1317" cy="1694"/>
            </a:xfrm>
            <a:custGeom>
              <a:avLst/>
              <a:gdLst>
                <a:gd name="T0" fmla="*/ 884 w 932"/>
                <a:gd name="T1" fmla="*/ 372 h 1199"/>
                <a:gd name="T2" fmla="*/ 442 w 932"/>
                <a:gd name="T3" fmla="*/ 0 h 1199"/>
                <a:gd name="T4" fmla="*/ 0 w 932"/>
                <a:gd name="T5" fmla="*/ 0 h 1199"/>
                <a:gd name="T6" fmla="*/ 0 w 932"/>
                <a:gd name="T7" fmla="*/ 1199 h 1199"/>
                <a:gd name="T8" fmla="*/ 227 w 932"/>
                <a:gd name="T9" fmla="*/ 1199 h 1199"/>
                <a:gd name="T10" fmla="*/ 227 w 932"/>
                <a:gd name="T11" fmla="*/ 755 h 1199"/>
                <a:gd name="T12" fmla="*/ 418 w 932"/>
                <a:gd name="T13" fmla="*/ 755 h 1199"/>
                <a:gd name="T14" fmla="*/ 450 w 932"/>
                <a:gd name="T15" fmla="*/ 755 h 1199"/>
                <a:gd name="T16" fmla="*/ 681 w 932"/>
                <a:gd name="T17" fmla="*/ 1199 h 1199"/>
                <a:gd name="T18" fmla="*/ 932 w 932"/>
                <a:gd name="T19" fmla="*/ 1199 h 1199"/>
                <a:gd name="T20" fmla="*/ 676 w 932"/>
                <a:gd name="T21" fmla="*/ 707 h 1199"/>
                <a:gd name="T22" fmla="*/ 884 w 932"/>
                <a:gd name="T23" fmla="*/ 372 h 1199"/>
                <a:gd name="T24" fmla="*/ 645 w 932"/>
                <a:gd name="T25" fmla="*/ 372 h 1199"/>
                <a:gd name="T26" fmla="*/ 418 w 932"/>
                <a:gd name="T27" fmla="*/ 562 h 1199"/>
                <a:gd name="T28" fmla="*/ 227 w 932"/>
                <a:gd name="T29" fmla="*/ 562 h 1199"/>
                <a:gd name="T30" fmla="*/ 227 w 932"/>
                <a:gd name="T31" fmla="*/ 194 h 1199"/>
                <a:gd name="T32" fmla="*/ 418 w 932"/>
                <a:gd name="T33" fmla="*/ 194 h 1199"/>
                <a:gd name="T34" fmla="*/ 645 w 932"/>
                <a:gd name="T35" fmla="*/ 372 h 1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2" h="1199">
                  <a:moveTo>
                    <a:pt x="884" y="372"/>
                  </a:moveTo>
                  <a:cubicBezTo>
                    <a:pt x="884" y="92"/>
                    <a:pt x="693" y="0"/>
                    <a:pt x="442" y="0"/>
                  </a:cubicBezTo>
                  <a:cubicBezTo>
                    <a:pt x="0" y="0"/>
                    <a:pt x="0" y="0"/>
                    <a:pt x="0" y="0"/>
                  </a:cubicBezTo>
                  <a:cubicBezTo>
                    <a:pt x="0" y="1199"/>
                    <a:pt x="0" y="1199"/>
                    <a:pt x="0" y="1199"/>
                  </a:cubicBezTo>
                  <a:cubicBezTo>
                    <a:pt x="227" y="1199"/>
                    <a:pt x="227" y="1199"/>
                    <a:pt x="227" y="1199"/>
                  </a:cubicBezTo>
                  <a:cubicBezTo>
                    <a:pt x="227" y="755"/>
                    <a:pt x="227" y="755"/>
                    <a:pt x="227" y="755"/>
                  </a:cubicBezTo>
                  <a:cubicBezTo>
                    <a:pt x="418" y="755"/>
                    <a:pt x="418" y="755"/>
                    <a:pt x="418" y="755"/>
                  </a:cubicBezTo>
                  <a:cubicBezTo>
                    <a:pt x="429" y="755"/>
                    <a:pt x="439" y="755"/>
                    <a:pt x="450" y="755"/>
                  </a:cubicBezTo>
                  <a:cubicBezTo>
                    <a:pt x="681" y="1199"/>
                    <a:pt x="681" y="1199"/>
                    <a:pt x="681" y="1199"/>
                  </a:cubicBezTo>
                  <a:cubicBezTo>
                    <a:pt x="932" y="1199"/>
                    <a:pt x="932" y="1199"/>
                    <a:pt x="932" y="1199"/>
                  </a:cubicBezTo>
                  <a:cubicBezTo>
                    <a:pt x="676" y="707"/>
                    <a:pt x="676" y="707"/>
                    <a:pt x="676" y="707"/>
                  </a:cubicBezTo>
                  <a:cubicBezTo>
                    <a:pt x="801" y="652"/>
                    <a:pt x="884" y="545"/>
                    <a:pt x="884" y="372"/>
                  </a:cubicBezTo>
                  <a:moveTo>
                    <a:pt x="645" y="372"/>
                  </a:moveTo>
                  <a:cubicBezTo>
                    <a:pt x="645" y="516"/>
                    <a:pt x="562" y="562"/>
                    <a:pt x="418" y="562"/>
                  </a:cubicBezTo>
                  <a:cubicBezTo>
                    <a:pt x="227" y="562"/>
                    <a:pt x="227" y="562"/>
                    <a:pt x="227" y="562"/>
                  </a:cubicBezTo>
                  <a:cubicBezTo>
                    <a:pt x="227" y="194"/>
                    <a:pt x="227" y="194"/>
                    <a:pt x="227" y="194"/>
                  </a:cubicBezTo>
                  <a:cubicBezTo>
                    <a:pt x="418" y="194"/>
                    <a:pt x="418" y="194"/>
                    <a:pt x="418" y="194"/>
                  </a:cubicBezTo>
                  <a:cubicBezTo>
                    <a:pt x="574" y="194"/>
                    <a:pt x="645" y="252"/>
                    <a:pt x="645" y="37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6" name="Freeform 9">
              <a:extLst>
                <a:ext uri="{FF2B5EF4-FFF2-40B4-BE49-F238E27FC236}">
                  <a16:creationId xmlns:a16="http://schemas.microsoft.com/office/drawing/2014/main" id="{3E46F43E-7289-80AB-2776-B413EE27EDF5}"/>
                </a:ext>
              </a:extLst>
            </p:cNvPr>
            <p:cNvSpPr>
              <a:spLocks/>
            </p:cNvSpPr>
            <p:nvPr userDrawn="1"/>
          </p:nvSpPr>
          <p:spPr bwMode="auto">
            <a:xfrm>
              <a:off x="6369" y="3473"/>
              <a:ext cx="1098" cy="1694"/>
            </a:xfrm>
            <a:custGeom>
              <a:avLst/>
              <a:gdLst>
                <a:gd name="T0" fmla="*/ 0 w 1098"/>
                <a:gd name="T1" fmla="*/ 0 h 1694"/>
                <a:gd name="T2" fmla="*/ 0 w 1098"/>
                <a:gd name="T3" fmla="*/ 1694 h 1694"/>
                <a:gd name="T4" fmla="*/ 1098 w 1098"/>
                <a:gd name="T5" fmla="*/ 1694 h 1694"/>
                <a:gd name="T6" fmla="*/ 1098 w 1098"/>
                <a:gd name="T7" fmla="*/ 1397 h 1694"/>
                <a:gd name="T8" fmla="*/ 321 w 1098"/>
                <a:gd name="T9" fmla="*/ 1397 h 1694"/>
                <a:gd name="T10" fmla="*/ 321 w 1098"/>
                <a:gd name="T11" fmla="*/ 973 h 1694"/>
                <a:gd name="T12" fmla="*/ 1030 w 1098"/>
                <a:gd name="T13" fmla="*/ 973 h 1694"/>
                <a:gd name="T14" fmla="*/ 1030 w 1098"/>
                <a:gd name="T15" fmla="*/ 687 h 1694"/>
                <a:gd name="T16" fmla="*/ 321 w 1098"/>
                <a:gd name="T17" fmla="*/ 687 h 1694"/>
                <a:gd name="T18" fmla="*/ 321 w 1098"/>
                <a:gd name="T19" fmla="*/ 297 h 1694"/>
                <a:gd name="T20" fmla="*/ 1098 w 1098"/>
                <a:gd name="T21" fmla="*/ 297 h 1694"/>
                <a:gd name="T22" fmla="*/ 1098 w 1098"/>
                <a:gd name="T23" fmla="*/ 0 h 1694"/>
                <a:gd name="T24" fmla="*/ 0 w 1098"/>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8" h="1694">
                  <a:moveTo>
                    <a:pt x="0" y="0"/>
                  </a:moveTo>
                  <a:lnTo>
                    <a:pt x="0" y="1694"/>
                  </a:lnTo>
                  <a:lnTo>
                    <a:pt x="1098" y="1694"/>
                  </a:lnTo>
                  <a:lnTo>
                    <a:pt x="1098" y="1397"/>
                  </a:lnTo>
                  <a:lnTo>
                    <a:pt x="321" y="1397"/>
                  </a:lnTo>
                  <a:lnTo>
                    <a:pt x="321" y="973"/>
                  </a:lnTo>
                  <a:lnTo>
                    <a:pt x="1030" y="973"/>
                  </a:lnTo>
                  <a:lnTo>
                    <a:pt x="1030" y="687"/>
                  </a:lnTo>
                  <a:lnTo>
                    <a:pt x="321" y="687"/>
                  </a:lnTo>
                  <a:lnTo>
                    <a:pt x="321" y="297"/>
                  </a:lnTo>
                  <a:lnTo>
                    <a:pt x="1098" y="297"/>
                  </a:lnTo>
                  <a:lnTo>
                    <a:pt x="109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7" name="Freeform 10">
              <a:extLst>
                <a:ext uri="{FF2B5EF4-FFF2-40B4-BE49-F238E27FC236}">
                  <a16:creationId xmlns:a16="http://schemas.microsoft.com/office/drawing/2014/main" id="{0C82D5C3-8445-8837-27CE-3B93EA4FA45F}"/>
                </a:ext>
              </a:extLst>
            </p:cNvPr>
            <p:cNvSpPr>
              <a:spLocks noEditPoints="1"/>
            </p:cNvSpPr>
            <p:nvPr userDrawn="1"/>
          </p:nvSpPr>
          <p:spPr bwMode="auto">
            <a:xfrm>
              <a:off x="4481" y="3473"/>
              <a:ext cx="1215" cy="1694"/>
            </a:xfrm>
            <a:custGeom>
              <a:avLst/>
              <a:gdLst>
                <a:gd name="T0" fmla="*/ 406 w 860"/>
                <a:gd name="T1" fmla="*/ 791 h 1199"/>
                <a:gd name="T2" fmla="*/ 227 w 860"/>
                <a:gd name="T3" fmla="*/ 791 h 1199"/>
                <a:gd name="T4" fmla="*/ 227 w 860"/>
                <a:gd name="T5" fmla="*/ 1199 h 1199"/>
                <a:gd name="T6" fmla="*/ 0 w 860"/>
                <a:gd name="T7" fmla="*/ 1199 h 1199"/>
                <a:gd name="T8" fmla="*/ 0 w 860"/>
                <a:gd name="T9" fmla="*/ 0 h 1199"/>
                <a:gd name="T10" fmla="*/ 406 w 860"/>
                <a:gd name="T11" fmla="*/ 0 h 1199"/>
                <a:gd name="T12" fmla="*/ 860 w 860"/>
                <a:gd name="T13" fmla="*/ 396 h 1199"/>
                <a:gd name="T14" fmla="*/ 406 w 860"/>
                <a:gd name="T15" fmla="*/ 791 h 1199"/>
                <a:gd name="T16" fmla="*/ 394 w 860"/>
                <a:gd name="T17" fmla="*/ 194 h 1199"/>
                <a:gd name="T18" fmla="*/ 227 w 860"/>
                <a:gd name="T19" fmla="*/ 194 h 1199"/>
                <a:gd name="T20" fmla="*/ 227 w 860"/>
                <a:gd name="T21" fmla="*/ 598 h 1199"/>
                <a:gd name="T22" fmla="*/ 394 w 860"/>
                <a:gd name="T23" fmla="*/ 598 h 1199"/>
                <a:gd name="T24" fmla="*/ 621 w 860"/>
                <a:gd name="T25" fmla="*/ 396 h 1199"/>
                <a:gd name="T26" fmla="*/ 394 w 860"/>
                <a:gd name="T27" fmla="*/ 194 h 1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60" h="1199">
                  <a:moveTo>
                    <a:pt x="406" y="791"/>
                  </a:moveTo>
                  <a:cubicBezTo>
                    <a:pt x="227" y="791"/>
                    <a:pt x="227" y="791"/>
                    <a:pt x="227" y="791"/>
                  </a:cubicBezTo>
                  <a:cubicBezTo>
                    <a:pt x="227" y="1199"/>
                    <a:pt x="227" y="1199"/>
                    <a:pt x="227" y="1199"/>
                  </a:cubicBezTo>
                  <a:cubicBezTo>
                    <a:pt x="0" y="1199"/>
                    <a:pt x="0" y="1199"/>
                    <a:pt x="0" y="1199"/>
                  </a:cubicBezTo>
                  <a:cubicBezTo>
                    <a:pt x="0" y="0"/>
                    <a:pt x="0" y="0"/>
                    <a:pt x="0" y="0"/>
                  </a:cubicBezTo>
                  <a:cubicBezTo>
                    <a:pt x="406" y="0"/>
                    <a:pt x="406" y="0"/>
                    <a:pt x="406" y="0"/>
                  </a:cubicBezTo>
                  <a:cubicBezTo>
                    <a:pt x="661" y="0"/>
                    <a:pt x="860" y="116"/>
                    <a:pt x="860" y="396"/>
                  </a:cubicBezTo>
                  <a:cubicBezTo>
                    <a:pt x="860" y="671"/>
                    <a:pt x="659" y="791"/>
                    <a:pt x="406" y="791"/>
                  </a:cubicBezTo>
                  <a:moveTo>
                    <a:pt x="394" y="194"/>
                  </a:moveTo>
                  <a:cubicBezTo>
                    <a:pt x="227" y="194"/>
                    <a:pt x="227" y="194"/>
                    <a:pt x="227" y="194"/>
                  </a:cubicBezTo>
                  <a:cubicBezTo>
                    <a:pt x="227" y="598"/>
                    <a:pt x="227" y="598"/>
                    <a:pt x="227" y="598"/>
                  </a:cubicBezTo>
                  <a:cubicBezTo>
                    <a:pt x="394" y="598"/>
                    <a:pt x="394" y="598"/>
                    <a:pt x="394" y="598"/>
                  </a:cubicBezTo>
                  <a:cubicBezTo>
                    <a:pt x="525" y="598"/>
                    <a:pt x="621" y="534"/>
                    <a:pt x="621" y="396"/>
                  </a:cubicBezTo>
                  <a:cubicBezTo>
                    <a:pt x="621" y="252"/>
                    <a:pt x="525" y="194"/>
                    <a:pt x="394" y="19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8" name="Freeform 11">
              <a:extLst>
                <a:ext uri="{FF2B5EF4-FFF2-40B4-BE49-F238E27FC236}">
                  <a16:creationId xmlns:a16="http://schemas.microsoft.com/office/drawing/2014/main" id="{2D962E7C-3E08-D166-19E4-74C492278721}"/>
                </a:ext>
              </a:extLst>
            </p:cNvPr>
            <p:cNvSpPr>
              <a:spLocks/>
            </p:cNvSpPr>
            <p:nvPr userDrawn="1"/>
          </p:nvSpPr>
          <p:spPr bwMode="auto">
            <a:xfrm>
              <a:off x="1945" y="3473"/>
              <a:ext cx="1720" cy="1694"/>
            </a:xfrm>
            <a:custGeom>
              <a:avLst/>
              <a:gdLst>
                <a:gd name="T0" fmla="*/ 1265 w 1720"/>
                <a:gd name="T1" fmla="*/ 0 h 1694"/>
                <a:gd name="T2" fmla="*/ 860 w 1720"/>
                <a:gd name="T3" fmla="*/ 996 h 1694"/>
                <a:gd name="T4" fmla="*/ 456 w 1720"/>
                <a:gd name="T5" fmla="*/ 0 h 1694"/>
                <a:gd name="T6" fmla="*/ 0 w 1720"/>
                <a:gd name="T7" fmla="*/ 0 h 1694"/>
                <a:gd name="T8" fmla="*/ 0 w 1720"/>
                <a:gd name="T9" fmla="*/ 1694 h 1694"/>
                <a:gd name="T10" fmla="*/ 303 w 1720"/>
                <a:gd name="T11" fmla="*/ 1694 h 1694"/>
                <a:gd name="T12" fmla="*/ 303 w 1720"/>
                <a:gd name="T13" fmla="*/ 428 h 1694"/>
                <a:gd name="T14" fmla="*/ 692 w 1720"/>
                <a:gd name="T15" fmla="*/ 1321 h 1694"/>
                <a:gd name="T16" fmla="*/ 709 w 1720"/>
                <a:gd name="T17" fmla="*/ 1321 h 1694"/>
                <a:gd name="T18" fmla="*/ 1012 w 1720"/>
                <a:gd name="T19" fmla="*/ 1321 h 1694"/>
                <a:gd name="T20" fmla="*/ 1029 w 1720"/>
                <a:gd name="T21" fmla="*/ 1321 h 1694"/>
                <a:gd name="T22" fmla="*/ 1416 w 1720"/>
                <a:gd name="T23" fmla="*/ 428 h 1694"/>
                <a:gd name="T24" fmla="*/ 1416 w 1720"/>
                <a:gd name="T25" fmla="*/ 1694 h 1694"/>
                <a:gd name="T26" fmla="*/ 1720 w 1720"/>
                <a:gd name="T27" fmla="*/ 1694 h 1694"/>
                <a:gd name="T28" fmla="*/ 1720 w 1720"/>
                <a:gd name="T29" fmla="*/ 0 h 1694"/>
                <a:gd name="T30" fmla="*/ 1265 w 1720"/>
                <a:gd name="T31"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20" h="1694">
                  <a:moveTo>
                    <a:pt x="1265" y="0"/>
                  </a:moveTo>
                  <a:lnTo>
                    <a:pt x="860" y="996"/>
                  </a:lnTo>
                  <a:lnTo>
                    <a:pt x="456" y="0"/>
                  </a:lnTo>
                  <a:lnTo>
                    <a:pt x="0" y="0"/>
                  </a:lnTo>
                  <a:lnTo>
                    <a:pt x="0" y="1694"/>
                  </a:lnTo>
                  <a:lnTo>
                    <a:pt x="303" y="1694"/>
                  </a:lnTo>
                  <a:lnTo>
                    <a:pt x="303" y="428"/>
                  </a:lnTo>
                  <a:lnTo>
                    <a:pt x="692" y="1321"/>
                  </a:lnTo>
                  <a:lnTo>
                    <a:pt x="709" y="1321"/>
                  </a:lnTo>
                  <a:lnTo>
                    <a:pt x="1012" y="1321"/>
                  </a:lnTo>
                  <a:lnTo>
                    <a:pt x="1029" y="1321"/>
                  </a:lnTo>
                  <a:lnTo>
                    <a:pt x="1416" y="428"/>
                  </a:lnTo>
                  <a:lnTo>
                    <a:pt x="1416" y="1694"/>
                  </a:lnTo>
                  <a:lnTo>
                    <a:pt x="1720" y="1694"/>
                  </a:lnTo>
                  <a:lnTo>
                    <a:pt x="1720" y="0"/>
                  </a:lnTo>
                  <a:lnTo>
                    <a:pt x="126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9" name="Freeform 12">
              <a:extLst>
                <a:ext uri="{FF2B5EF4-FFF2-40B4-BE49-F238E27FC236}">
                  <a16:creationId xmlns:a16="http://schemas.microsoft.com/office/drawing/2014/main" id="{F4041540-D57A-59CB-04E7-A52B58E1F12F}"/>
                </a:ext>
              </a:extLst>
            </p:cNvPr>
            <p:cNvSpPr>
              <a:spLocks/>
            </p:cNvSpPr>
            <p:nvPr userDrawn="1"/>
          </p:nvSpPr>
          <p:spPr bwMode="auto">
            <a:xfrm>
              <a:off x="0" y="3473"/>
              <a:ext cx="1113" cy="1694"/>
            </a:xfrm>
            <a:custGeom>
              <a:avLst/>
              <a:gdLst>
                <a:gd name="T0" fmla="*/ 0 w 1113"/>
                <a:gd name="T1" fmla="*/ 0 h 1694"/>
                <a:gd name="T2" fmla="*/ 0 w 1113"/>
                <a:gd name="T3" fmla="*/ 297 h 1694"/>
                <a:gd name="T4" fmla="*/ 397 w 1113"/>
                <a:gd name="T5" fmla="*/ 297 h 1694"/>
                <a:gd name="T6" fmla="*/ 397 w 1113"/>
                <a:gd name="T7" fmla="*/ 1397 h 1694"/>
                <a:gd name="T8" fmla="*/ 0 w 1113"/>
                <a:gd name="T9" fmla="*/ 1397 h 1694"/>
                <a:gd name="T10" fmla="*/ 0 w 1113"/>
                <a:gd name="T11" fmla="*/ 1694 h 1694"/>
                <a:gd name="T12" fmla="*/ 1113 w 1113"/>
                <a:gd name="T13" fmla="*/ 1694 h 1694"/>
                <a:gd name="T14" fmla="*/ 1113 w 1113"/>
                <a:gd name="T15" fmla="*/ 1397 h 1694"/>
                <a:gd name="T16" fmla="*/ 717 w 1113"/>
                <a:gd name="T17" fmla="*/ 1397 h 1694"/>
                <a:gd name="T18" fmla="*/ 717 w 1113"/>
                <a:gd name="T19" fmla="*/ 297 h 1694"/>
                <a:gd name="T20" fmla="*/ 1113 w 1113"/>
                <a:gd name="T21" fmla="*/ 297 h 1694"/>
                <a:gd name="T22" fmla="*/ 1113 w 1113"/>
                <a:gd name="T23" fmla="*/ 0 h 1694"/>
                <a:gd name="T24" fmla="*/ 0 w 1113"/>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13" h="1694">
                  <a:moveTo>
                    <a:pt x="0" y="0"/>
                  </a:moveTo>
                  <a:lnTo>
                    <a:pt x="0" y="297"/>
                  </a:lnTo>
                  <a:lnTo>
                    <a:pt x="397" y="297"/>
                  </a:lnTo>
                  <a:lnTo>
                    <a:pt x="397" y="1397"/>
                  </a:lnTo>
                  <a:lnTo>
                    <a:pt x="0" y="1397"/>
                  </a:lnTo>
                  <a:lnTo>
                    <a:pt x="0" y="1694"/>
                  </a:lnTo>
                  <a:lnTo>
                    <a:pt x="1113" y="1694"/>
                  </a:lnTo>
                  <a:lnTo>
                    <a:pt x="1113" y="1397"/>
                  </a:lnTo>
                  <a:lnTo>
                    <a:pt x="717" y="1397"/>
                  </a:lnTo>
                  <a:lnTo>
                    <a:pt x="717" y="297"/>
                  </a:lnTo>
                  <a:lnTo>
                    <a:pt x="1113" y="297"/>
                  </a:lnTo>
                  <a:lnTo>
                    <a:pt x="1113"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grpSp>
    </p:spTree>
    <p:extLst>
      <p:ext uri="{BB962C8B-B14F-4D97-AF65-F5344CB8AC3E}">
        <p14:creationId xmlns:p14="http://schemas.microsoft.com/office/powerpoint/2010/main" val="1148999050"/>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Slide Image">
    <p:bg>
      <p:bgPr>
        <a:solidFill>
          <a:schemeClr val="bg1">
            <a:lumMod val="85000"/>
          </a:schemeClr>
        </a:solidFill>
        <a:effectLst/>
      </p:bgPr>
    </p:bg>
    <p:spTree>
      <p:nvGrpSpPr>
        <p:cNvPr id="1" name=""/>
        <p:cNvGrpSpPr/>
        <p:nvPr/>
      </p:nvGrpSpPr>
      <p:grpSpPr>
        <a:xfrm>
          <a:off x="0" y="0"/>
          <a:ext cx="0" cy="0"/>
          <a:chOff x="0" y="0"/>
          <a:chExt cx="0" cy="0"/>
        </a:xfrm>
      </p:grpSpPr>
      <p:grpSp>
        <p:nvGrpSpPr>
          <p:cNvPr id="4" name="Group 4">
            <a:extLst>
              <a:ext uri="{FF2B5EF4-FFF2-40B4-BE49-F238E27FC236}">
                <a16:creationId xmlns:a16="http://schemas.microsoft.com/office/drawing/2014/main" id="{98F30683-44FB-4995-47C3-43A7DE5523C7}"/>
              </a:ext>
            </a:extLst>
          </p:cNvPr>
          <p:cNvGrpSpPr>
            <a:grpSpLocks noChangeAspect="1"/>
          </p:cNvGrpSpPr>
          <p:nvPr userDrawn="1"/>
        </p:nvGrpSpPr>
        <p:grpSpPr bwMode="auto">
          <a:xfrm>
            <a:off x="330271" y="327819"/>
            <a:ext cx="3972600" cy="438124"/>
            <a:chOff x="0" y="3473"/>
            <a:chExt cx="15360" cy="1694"/>
          </a:xfrm>
        </p:grpSpPr>
        <p:sp>
          <p:nvSpPr>
            <p:cNvPr id="5" name="Freeform 5">
              <a:extLst>
                <a:ext uri="{FF2B5EF4-FFF2-40B4-BE49-F238E27FC236}">
                  <a16:creationId xmlns:a16="http://schemas.microsoft.com/office/drawing/2014/main" id="{77A24E86-91AA-6A9B-314A-752B77481A0D}"/>
                </a:ext>
              </a:extLst>
            </p:cNvPr>
            <p:cNvSpPr>
              <a:spLocks/>
            </p:cNvSpPr>
            <p:nvPr userDrawn="1"/>
          </p:nvSpPr>
          <p:spPr bwMode="auto">
            <a:xfrm>
              <a:off x="14261" y="3473"/>
              <a:ext cx="1099" cy="1694"/>
            </a:xfrm>
            <a:custGeom>
              <a:avLst/>
              <a:gdLst>
                <a:gd name="T0" fmla="*/ 0 w 1099"/>
                <a:gd name="T1" fmla="*/ 0 h 1694"/>
                <a:gd name="T2" fmla="*/ 0 w 1099"/>
                <a:gd name="T3" fmla="*/ 1694 h 1694"/>
                <a:gd name="T4" fmla="*/ 1099 w 1099"/>
                <a:gd name="T5" fmla="*/ 1694 h 1694"/>
                <a:gd name="T6" fmla="*/ 1099 w 1099"/>
                <a:gd name="T7" fmla="*/ 1397 h 1694"/>
                <a:gd name="T8" fmla="*/ 319 w 1099"/>
                <a:gd name="T9" fmla="*/ 1397 h 1694"/>
                <a:gd name="T10" fmla="*/ 319 w 1099"/>
                <a:gd name="T11" fmla="*/ 0 h 1694"/>
                <a:gd name="T12" fmla="*/ 0 w 1099"/>
                <a:gd name="T13" fmla="*/ 0 h 1694"/>
              </a:gdLst>
              <a:ahLst/>
              <a:cxnLst>
                <a:cxn ang="0">
                  <a:pos x="T0" y="T1"/>
                </a:cxn>
                <a:cxn ang="0">
                  <a:pos x="T2" y="T3"/>
                </a:cxn>
                <a:cxn ang="0">
                  <a:pos x="T4" y="T5"/>
                </a:cxn>
                <a:cxn ang="0">
                  <a:pos x="T6" y="T7"/>
                </a:cxn>
                <a:cxn ang="0">
                  <a:pos x="T8" y="T9"/>
                </a:cxn>
                <a:cxn ang="0">
                  <a:pos x="T10" y="T11"/>
                </a:cxn>
                <a:cxn ang="0">
                  <a:pos x="T12" y="T13"/>
                </a:cxn>
              </a:cxnLst>
              <a:rect l="0" t="0" r="r" b="b"/>
              <a:pathLst>
                <a:path w="1099" h="1694">
                  <a:moveTo>
                    <a:pt x="0" y="0"/>
                  </a:moveTo>
                  <a:lnTo>
                    <a:pt x="0" y="1694"/>
                  </a:lnTo>
                  <a:lnTo>
                    <a:pt x="1099" y="1694"/>
                  </a:lnTo>
                  <a:lnTo>
                    <a:pt x="1099" y="1397"/>
                  </a:lnTo>
                  <a:lnTo>
                    <a:pt x="319" y="1397"/>
                  </a:lnTo>
                  <a:lnTo>
                    <a:pt x="319"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6" name="Freeform 6">
              <a:extLst>
                <a:ext uri="{FF2B5EF4-FFF2-40B4-BE49-F238E27FC236}">
                  <a16:creationId xmlns:a16="http://schemas.microsoft.com/office/drawing/2014/main" id="{A879B37A-F4A9-2DDA-3FC3-9FC52384AE62}"/>
                </a:ext>
              </a:extLst>
            </p:cNvPr>
            <p:cNvSpPr>
              <a:spLocks noEditPoints="1"/>
            </p:cNvSpPr>
            <p:nvPr userDrawn="1"/>
          </p:nvSpPr>
          <p:spPr bwMode="auto">
            <a:xfrm>
              <a:off x="12002" y="3473"/>
              <a:ext cx="1535" cy="1694"/>
            </a:xfrm>
            <a:custGeom>
              <a:avLst/>
              <a:gdLst>
                <a:gd name="T0" fmla="*/ 556 w 1535"/>
                <a:gd name="T1" fmla="*/ 0 h 1694"/>
                <a:gd name="T2" fmla="*/ 0 w 1535"/>
                <a:gd name="T3" fmla="*/ 1694 h 1694"/>
                <a:gd name="T4" fmla="*/ 337 w 1535"/>
                <a:gd name="T5" fmla="*/ 1694 h 1694"/>
                <a:gd name="T6" fmla="*/ 453 w 1535"/>
                <a:gd name="T7" fmla="*/ 1321 h 1694"/>
                <a:gd name="T8" fmla="*/ 1083 w 1535"/>
                <a:gd name="T9" fmla="*/ 1321 h 1694"/>
                <a:gd name="T10" fmla="*/ 1197 w 1535"/>
                <a:gd name="T11" fmla="*/ 1694 h 1694"/>
                <a:gd name="T12" fmla="*/ 1535 w 1535"/>
                <a:gd name="T13" fmla="*/ 1694 h 1694"/>
                <a:gd name="T14" fmla="*/ 978 w 1535"/>
                <a:gd name="T15" fmla="*/ 0 h 1694"/>
                <a:gd name="T16" fmla="*/ 556 w 1535"/>
                <a:gd name="T17" fmla="*/ 0 h 1694"/>
                <a:gd name="T18" fmla="*/ 768 w 1535"/>
                <a:gd name="T19" fmla="*/ 301 h 1694"/>
                <a:gd name="T20" fmla="*/ 998 w 1535"/>
                <a:gd name="T21" fmla="*/ 1048 h 1694"/>
                <a:gd name="T22" fmla="*/ 536 w 1535"/>
                <a:gd name="T23" fmla="*/ 1048 h 1694"/>
                <a:gd name="T24" fmla="*/ 768 w 1535"/>
                <a:gd name="T25" fmla="*/ 301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35" h="1694">
                  <a:moveTo>
                    <a:pt x="556" y="0"/>
                  </a:moveTo>
                  <a:lnTo>
                    <a:pt x="0" y="1694"/>
                  </a:lnTo>
                  <a:lnTo>
                    <a:pt x="337" y="1694"/>
                  </a:lnTo>
                  <a:lnTo>
                    <a:pt x="453" y="1321"/>
                  </a:lnTo>
                  <a:lnTo>
                    <a:pt x="1083" y="1321"/>
                  </a:lnTo>
                  <a:lnTo>
                    <a:pt x="1197" y="1694"/>
                  </a:lnTo>
                  <a:lnTo>
                    <a:pt x="1535" y="1694"/>
                  </a:lnTo>
                  <a:lnTo>
                    <a:pt x="978" y="0"/>
                  </a:lnTo>
                  <a:lnTo>
                    <a:pt x="556" y="0"/>
                  </a:lnTo>
                  <a:close/>
                  <a:moveTo>
                    <a:pt x="768" y="301"/>
                  </a:moveTo>
                  <a:lnTo>
                    <a:pt x="998" y="1048"/>
                  </a:lnTo>
                  <a:lnTo>
                    <a:pt x="536" y="1048"/>
                  </a:lnTo>
                  <a:lnTo>
                    <a:pt x="768" y="30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8" name="Freeform 7">
              <a:extLst>
                <a:ext uri="{FF2B5EF4-FFF2-40B4-BE49-F238E27FC236}">
                  <a16:creationId xmlns:a16="http://schemas.microsoft.com/office/drawing/2014/main" id="{93DABC58-132F-2F2F-EB5B-78B30A3D448C}"/>
                </a:ext>
              </a:extLst>
            </p:cNvPr>
            <p:cNvSpPr>
              <a:spLocks/>
            </p:cNvSpPr>
            <p:nvPr userDrawn="1"/>
          </p:nvSpPr>
          <p:spPr bwMode="auto">
            <a:xfrm>
              <a:off x="10250" y="3473"/>
              <a:ext cx="1113" cy="1694"/>
            </a:xfrm>
            <a:custGeom>
              <a:avLst/>
              <a:gdLst>
                <a:gd name="T0" fmla="*/ 0 w 1113"/>
                <a:gd name="T1" fmla="*/ 0 h 1694"/>
                <a:gd name="T2" fmla="*/ 0 w 1113"/>
                <a:gd name="T3" fmla="*/ 297 h 1694"/>
                <a:gd name="T4" fmla="*/ 396 w 1113"/>
                <a:gd name="T5" fmla="*/ 297 h 1694"/>
                <a:gd name="T6" fmla="*/ 396 w 1113"/>
                <a:gd name="T7" fmla="*/ 1397 h 1694"/>
                <a:gd name="T8" fmla="*/ 0 w 1113"/>
                <a:gd name="T9" fmla="*/ 1397 h 1694"/>
                <a:gd name="T10" fmla="*/ 0 w 1113"/>
                <a:gd name="T11" fmla="*/ 1694 h 1694"/>
                <a:gd name="T12" fmla="*/ 1113 w 1113"/>
                <a:gd name="T13" fmla="*/ 1694 h 1694"/>
                <a:gd name="T14" fmla="*/ 1113 w 1113"/>
                <a:gd name="T15" fmla="*/ 1397 h 1694"/>
                <a:gd name="T16" fmla="*/ 716 w 1113"/>
                <a:gd name="T17" fmla="*/ 1397 h 1694"/>
                <a:gd name="T18" fmla="*/ 716 w 1113"/>
                <a:gd name="T19" fmla="*/ 297 h 1694"/>
                <a:gd name="T20" fmla="*/ 1113 w 1113"/>
                <a:gd name="T21" fmla="*/ 297 h 1694"/>
                <a:gd name="T22" fmla="*/ 1113 w 1113"/>
                <a:gd name="T23" fmla="*/ 0 h 1694"/>
                <a:gd name="T24" fmla="*/ 0 w 1113"/>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13" h="1694">
                  <a:moveTo>
                    <a:pt x="0" y="0"/>
                  </a:moveTo>
                  <a:lnTo>
                    <a:pt x="0" y="297"/>
                  </a:lnTo>
                  <a:lnTo>
                    <a:pt x="396" y="297"/>
                  </a:lnTo>
                  <a:lnTo>
                    <a:pt x="396" y="1397"/>
                  </a:lnTo>
                  <a:lnTo>
                    <a:pt x="0" y="1397"/>
                  </a:lnTo>
                  <a:lnTo>
                    <a:pt x="0" y="1694"/>
                  </a:lnTo>
                  <a:lnTo>
                    <a:pt x="1113" y="1694"/>
                  </a:lnTo>
                  <a:lnTo>
                    <a:pt x="1113" y="1397"/>
                  </a:lnTo>
                  <a:lnTo>
                    <a:pt x="716" y="1397"/>
                  </a:lnTo>
                  <a:lnTo>
                    <a:pt x="716" y="297"/>
                  </a:lnTo>
                  <a:lnTo>
                    <a:pt x="1113" y="297"/>
                  </a:lnTo>
                  <a:lnTo>
                    <a:pt x="1113"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7" name="Freeform 8">
              <a:extLst>
                <a:ext uri="{FF2B5EF4-FFF2-40B4-BE49-F238E27FC236}">
                  <a16:creationId xmlns:a16="http://schemas.microsoft.com/office/drawing/2014/main" id="{DFE51362-844C-B4F1-1A83-A287F312E94A}"/>
                </a:ext>
              </a:extLst>
            </p:cNvPr>
            <p:cNvSpPr>
              <a:spLocks noEditPoints="1"/>
            </p:cNvSpPr>
            <p:nvPr userDrawn="1"/>
          </p:nvSpPr>
          <p:spPr bwMode="auto">
            <a:xfrm>
              <a:off x="8263" y="3473"/>
              <a:ext cx="1317" cy="1694"/>
            </a:xfrm>
            <a:custGeom>
              <a:avLst/>
              <a:gdLst>
                <a:gd name="T0" fmla="*/ 884 w 932"/>
                <a:gd name="T1" fmla="*/ 372 h 1199"/>
                <a:gd name="T2" fmla="*/ 442 w 932"/>
                <a:gd name="T3" fmla="*/ 0 h 1199"/>
                <a:gd name="T4" fmla="*/ 0 w 932"/>
                <a:gd name="T5" fmla="*/ 0 h 1199"/>
                <a:gd name="T6" fmla="*/ 0 w 932"/>
                <a:gd name="T7" fmla="*/ 1199 h 1199"/>
                <a:gd name="T8" fmla="*/ 227 w 932"/>
                <a:gd name="T9" fmla="*/ 1199 h 1199"/>
                <a:gd name="T10" fmla="*/ 227 w 932"/>
                <a:gd name="T11" fmla="*/ 755 h 1199"/>
                <a:gd name="T12" fmla="*/ 418 w 932"/>
                <a:gd name="T13" fmla="*/ 755 h 1199"/>
                <a:gd name="T14" fmla="*/ 450 w 932"/>
                <a:gd name="T15" fmla="*/ 755 h 1199"/>
                <a:gd name="T16" fmla="*/ 681 w 932"/>
                <a:gd name="T17" fmla="*/ 1199 h 1199"/>
                <a:gd name="T18" fmla="*/ 932 w 932"/>
                <a:gd name="T19" fmla="*/ 1199 h 1199"/>
                <a:gd name="T20" fmla="*/ 676 w 932"/>
                <a:gd name="T21" fmla="*/ 707 h 1199"/>
                <a:gd name="T22" fmla="*/ 884 w 932"/>
                <a:gd name="T23" fmla="*/ 372 h 1199"/>
                <a:gd name="T24" fmla="*/ 645 w 932"/>
                <a:gd name="T25" fmla="*/ 372 h 1199"/>
                <a:gd name="T26" fmla="*/ 418 w 932"/>
                <a:gd name="T27" fmla="*/ 562 h 1199"/>
                <a:gd name="T28" fmla="*/ 227 w 932"/>
                <a:gd name="T29" fmla="*/ 562 h 1199"/>
                <a:gd name="T30" fmla="*/ 227 w 932"/>
                <a:gd name="T31" fmla="*/ 194 h 1199"/>
                <a:gd name="T32" fmla="*/ 418 w 932"/>
                <a:gd name="T33" fmla="*/ 194 h 1199"/>
                <a:gd name="T34" fmla="*/ 645 w 932"/>
                <a:gd name="T35" fmla="*/ 372 h 1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2" h="1199">
                  <a:moveTo>
                    <a:pt x="884" y="372"/>
                  </a:moveTo>
                  <a:cubicBezTo>
                    <a:pt x="884" y="92"/>
                    <a:pt x="693" y="0"/>
                    <a:pt x="442" y="0"/>
                  </a:cubicBezTo>
                  <a:cubicBezTo>
                    <a:pt x="0" y="0"/>
                    <a:pt x="0" y="0"/>
                    <a:pt x="0" y="0"/>
                  </a:cubicBezTo>
                  <a:cubicBezTo>
                    <a:pt x="0" y="1199"/>
                    <a:pt x="0" y="1199"/>
                    <a:pt x="0" y="1199"/>
                  </a:cubicBezTo>
                  <a:cubicBezTo>
                    <a:pt x="227" y="1199"/>
                    <a:pt x="227" y="1199"/>
                    <a:pt x="227" y="1199"/>
                  </a:cubicBezTo>
                  <a:cubicBezTo>
                    <a:pt x="227" y="755"/>
                    <a:pt x="227" y="755"/>
                    <a:pt x="227" y="755"/>
                  </a:cubicBezTo>
                  <a:cubicBezTo>
                    <a:pt x="418" y="755"/>
                    <a:pt x="418" y="755"/>
                    <a:pt x="418" y="755"/>
                  </a:cubicBezTo>
                  <a:cubicBezTo>
                    <a:pt x="429" y="755"/>
                    <a:pt x="439" y="755"/>
                    <a:pt x="450" y="755"/>
                  </a:cubicBezTo>
                  <a:cubicBezTo>
                    <a:pt x="681" y="1199"/>
                    <a:pt x="681" y="1199"/>
                    <a:pt x="681" y="1199"/>
                  </a:cubicBezTo>
                  <a:cubicBezTo>
                    <a:pt x="932" y="1199"/>
                    <a:pt x="932" y="1199"/>
                    <a:pt x="932" y="1199"/>
                  </a:cubicBezTo>
                  <a:cubicBezTo>
                    <a:pt x="676" y="707"/>
                    <a:pt x="676" y="707"/>
                    <a:pt x="676" y="707"/>
                  </a:cubicBezTo>
                  <a:cubicBezTo>
                    <a:pt x="801" y="652"/>
                    <a:pt x="884" y="545"/>
                    <a:pt x="884" y="372"/>
                  </a:cubicBezTo>
                  <a:moveTo>
                    <a:pt x="645" y="372"/>
                  </a:moveTo>
                  <a:cubicBezTo>
                    <a:pt x="645" y="516"/>
                    <a:pt x="562" y="562"/>
                    <a:pt x="418" y="562"/>
                  </a:cubicBezTo>
                  <a:cubicBezTo>
                    <a:pt x="227" y="562"/>
                    <a:pt x="227" y="562"/>
                    <a:pt x="227" y="562"/>
                  </a:cubicBezTo>
                  <a:cubicBezTo>
                    <a:pt x="227" y="194"/>
                    <a:pt x="227" y="194"/>
                    <a:pt x="227" y="194"/>
                  </a:cubicBezTo>
                  <a:cubicBezTo>
                    <a:pt x="418" y="194"/>
                    <a:pt x="418" y="194"/>
                    <a:pt x="418" y="194"/>
                  </a:cubicBezTo>
                  <a:cubicBezTo>
                    <a:pt x="574" y="194"/>
                    <a:pt x="645" y="252"/>
                    <a:pt x="645" y="37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9" name="Freeform 9">
              <a:extLst>
                <a:ext uri="{FF2B5EF4-FFF2-40B4-BE49-F238E27FC236}">
                  <a16:creationId xmlns:a16="http://schemas.microsoft.com/office/drawing/2014/main" id="{E0F57AAB-C462-6A3A-9686-048341EA78B1}"/>
                </a:ext>
              </a:extLst>
            </p:cNvPr>
            <p:cNvSpPr>
              <a:spLocks/>
            </p:cNvSpPr>
            <p:nvPr userDrawn="1"/>
          </p:nvSpPr>
          <p:spPr bwMode="auto">
            <a:xfrm>
              <a:off x="6369" y="3473"/>
              <a:ext cx="1098" cy="1694"/>
            </a:xfrm>
            <a:custGeom>
              <a:avLst/>
              <a:gdLst>
                <a:gd name="T0" fmla="*/ 0 w 1098"/>
                <a:gd name="T1" fmla="*/ 0 h 1694"/>
                <a:gd name="T2" fmla="*/ 0 w 1098"/>
                <a:gd name="T3" fmla="*/ 1694 h 1694"/>
                <a:gd name="T4" fmla="*/ 1098 w 1098"/>
                <a:gd name="T5" fmla="*/ 1694 h 1694"/>
                <a:gd name="T6" fmla="*/ 1098 w 1098"/>
                <a:gd name="T7" fmla="*/ 1397 h 1694"/>
                <a:gd name="T8" fmla="*/ 321 w 1098"/>
                <a:gd name="T9" fmla="*/ 1397 h 1694"/>
                <a:gd name="T10" fmla="*/ 321 w 1098"/>
                <a:gd name="T11" fmla="*/ 973 h 1694"/>
                <a:gd name="T12" fmla="*/ 1030 w 1098"/>
                <a:gd name="T13" fmla="*/ 973 h 1694"/>
                <a:gd name="T14" fmla="*/ 1030 w 1098"/>
                <a:gd name="T15" fmla="*/ 687 h 1694"/>
                <a:gd name="T16" fmla="*/ 321 w 1098"/>
                <a:gd name="T17" fmla="*/ 687 h 1694"/>
                <a:gd name="T18" fmla="*/ 321 w 1098"/>
                <a:gd name="T19" fmla="*/ 297 h 1694"/>
                <a:gd name="T20" fmla="*/ 1098 w 1098"/>
                <a:gd name="T21" fmla="*/ 297 h 1694"/>
                <a:gd name="T22" fmla="*/ 1098 w 1098"/>
                <a:gd name="T23" fmla="*/ 0 h 1694"/>
                <a:gd name="T24" fmla="*/ 0 w 1098"/>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8" h="1694">
                  <a:moveTo>
                    <a:pt x="0" y="0"/>
                  </a:moveTo>
                  <a:lnTo>
                    <a:pt x="0" y="1694"/>
                  </a:lnTo>
                  <a:lnTo>
                    <a:pt x="1098" y="1694"/>
                  </a:lnTo>
                  <a:lnTo>
                    <a:pt x="1098" y="1397"/>
                  </a:lnTo>
                  <a:lnTo>
                    <a:pt x="321" y="1397"/>
                  </a:lnTo>
                  <a:lnTo>
                    <a:pt x="321" y="973"/>
                  </a:lnTo>
                  <a:lnTo>
                    <a:pt x="1030" y="973"/>
                  </a:lnTo>
                  <a:lnTo>
                    <a:pt x="1030" y="687"/>
                  </a:lnTo>
                  <a:lnTo>
                    <a:pt x="321" y="687"/>
                  </a:lnTo>
                  <a:lnTo>
                    <a:pt x="321" y="297"/>
                  </a:lnTo>
                  <a:lnTo>
                    <a:pt x="1098" y="297"/>
                  </a:lnTo>
                  <a:lnTo>
                    <a:pt x="1098"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0" name="Freeform 10">
              <a:extLst>
                <a:ext uri="{FF2B5EF4-FFF2-40B4-BE49-F238E27FC236}">
                  <a16:creationId xmlns:a16="http://schemas.microsoft.com/office/drawing/2014/main" id="{8A0D371A-82CE-1829-AA32-FB790C7A60A1}"/>
                </a:ext>
              </a:extLst>
            </p:cNvPr>
            <p:cNvSpPr>
              <a:spLocks noEditPoints="1"/>
            </p:cNvSpPr>
            <p:nvPr userDrawn="1"/>
          </p:nvSpPr>
          <p:spPr bwMode="auto">
            <a:xfrm>
              <a:off x="4481" y="3473"/>
              <a:ext cx="1215" cy="1694"/>
            </a:xfrm>
            <a:custGeom>
              <a:avLst/>
              <a:gdLst>
                <a:gd name="T0" fmla="*/ 406 w 860"/>
                <a:gd name="T1" fmla="*/ 791 h 1199"/>
                <a:gd name="T2" fmla="*/ 227 w 860"/>
                <a:gd name="T3" fmla="*/ 791 h 1199"/>
                <a:gd name="T4" fmla="*/ 227 w 860"/>
                <a:gd name="T5" fmla="*/ 1199 h 1199"/>
                <a:gd name="T6" fmla="*/ 0 w 860"/>
                <a:gd name="T7" fmla="*/ 1199 h 1199"/>
                <a:gd name="T8" fmla="*/ 0 w 860"/>
                <a:gd name="T9" fmla="*/ 0 h 1199"/>
                <a:gd name="T10" fmla="*/ 406 w 860"/>
                <a:gd name="T11" fmla="*/ 0 h 1199"/>
                <a:gd name="T12" fmla="*/ 860 w 860"/>
                <a:gd name="T13" fmla="*/ 396 h 1199"/>
                <a:gd name="T14" fmla="*/ 406 w 860"/>
                <a:gd name="T15" fmla="*/ 791 h 1199"/>
                <a:gd name="T16" fmla="*/ 394 w 860"/>
                <a:gd name="T17" fmla="*/ 194 h 1199"/>
                <a:gd name="T18" fmla="*/ 227 w 860"/>
                <a:gd name="T19" fmla="*/ 194 h 1199"/>
                <a:gd name="T20" fmla="*/ 227 w 860"/>
                <a:gd name="T21" fmla="*/ 598 h 1199"/>
                <a:gd name="T22" fmla="*/ 394 w 860"/>
                <a:gd name="T23" fmla="*/ 598 h 1199"/>
                <a:gd name="T24" fmla="*/ 621 w 860"/>
                <a:gd name="T25" fmla="*/ 396 h 1199"/>
                <a:gd name="T26" fmla="*/ 394 w 860"/>
                <a:gd name="T27" fmla="*/ 194 h 1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60" h="1199">
                  <a:moveTo>
                    <a:pt x="406" y="791"/>
                  </a:moveTo>
                  <a:cubicBezTo>
                    <a:pt x="227" y="791"/>
                    <a:pt x="227" y="791"/>
                    <a:pt x="227" y="791"/>
                  </a:cubicBezTo>
                  <a:cubicBezTo>
                    <a:pt x="227" y="1199"/>
                    <a:pt x="227" y="1199"/>
                    <a:pt x="227" y="1199"/>
                  </a:cubicBezTo>
                  <a:cubicBezTo>
                    <a:pt x="0" y="1199"/>
                    <a:pt x="0" y="1199"/>
                    <a:pt x="0" y="1199"/>
                  </a:cubicBezTo>
                  <a:cubicBezTo>
                    <a:pt x="0" y="0"/>
                    <a:pt x="0" y="0"/>
                    <a:pt x="0" y="0"/>
                  </a:cubicBezTo>
                  <a:cubicBezTo>
                    <a:pt x="406" y="0"/>
                    <a:pt x="406" y="0"/>
                    <a:pt x="406" y="0"/>
                  </a:cubicBezTo>
                  <a:cubicBezTo>
                    <a:pt x="661" y="0"/>
                    <a:pt x="860" y="116"/>
                    <a:pt x="860" y="396"/>
                  </a:cubicBezTo>
                  <a:cubicBezTo>
                    <a:pt x="860" y="671"/>
                    <a:pt x="659" y="791"/>
                    <a:pt x="406" y="791"/>
                  </a:cubicBezTo>
                  <a:moveTo>
                    <a:pt x="394" y="194"/>
                  </a:moveTo>
                  <a:cubicBezTo>
                    <a:pt x="227" y="194"/>
                    <a:pt x="227" y="194"/>
                    <a:pt x="227" y="194"/>
                  </a:cubicBezTo>
                  <a:cubicBezTo>
                    <a:pt x="227" y="598"/>
                    <a:pt x="227" y="598"/>
                    <a:pt x="227" y="598"/>
                  </a:cubicBezTo>
                  <a:cubicBezTo>
                    <a:pt x="394" y="598"/>
                    <a:pt x="394" y="598"/>
                    <a:pt x="394" y="598"/>
                  </a:cubicBezTo>
                  <a:cubicBezTo>
                    <a:pt x="525" y="598"/>
                    <a:pt x="621" y="534"/>
                    <a:pt x="621" y="396"/>
                  </a:cubicBezTo>
                  <a:cubicBezTo>
                    <a:pt x="621" y="252"/>
                    <a:pt x="525" y="194"/>
                    <a:pt x="394" y="19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1" name="Freeform 11">
              <a:extLst>
                <a:ext uri="{FF2B5EF4-FFF2-40B4-BE49-F238E27FC236}">
                  <a16:creationId xmlns:a16="http://schemas.microsoft.com/office/drawing/2014/main" id="{EA0DE082-4D8F-8158-56B4-AF85C4A0FA22}"/>
                </a:ext>
              </a:extLst>
            </p:cNvPr>
            <p:cNvSpPr>
              <a:spLocks/>
            </p:cNvSpPr>
            <p:nvPr userDrawn="1"/>
          </p:nvSpPr>
          <p:spPr bwMode="auto">
            <a:xfrm>
              <a:off x="1945" y="3473"/>
              <a:ext cx="1720" cy="1694"/>
            </a:xfrm>
            <a:custGeom>
              <a:avLst/>
              <a:gdLst>
                <a:gd name="T0" fmla="*/ 1265 w 1720"/>
                <a:gd name="T1" fmla="*/ 0 h 1694"/>
                <a:gd name="T2" fmla="*/ 860 w 1720"/>
                <a:gd name="T3" fmla="*/ 996 h 1694"/>
                <a:gd name="T4" fmla="*/ 456 w 1720"/>
                <a:gd name="T5" fmla="*/ 0 h 1694"/>
                <a:gd name="T6" fmla="*/ 0 w 1720"/>
                <a:gd name="T7" fmla="*/ 0 h 1694"/>
                <a:gd name="T8" fmla="*/ 0 w 1720"/>
                <a:gd name="T9" fmla="*/ 1694 h 1694"/>
                <a:gd name="T10" fmla="*/ 303 w 1720"/>
                <a:gd name="T11" fmla="*/ 1694 h 1694"/>
                <a:gd name="T12" fmla="*/ 303 w 1720"/>
                <a:gd name="T13" fmla="*/ 428 h 1694"/>
                <a:gd name="T14" fmla="*/ 692 w 1720"/>
                <a:gd name="T15" fmla="*/ 1321 h 1694"/>
                <a:gd name="T16" fmla="*/ 709 w 1720"/>
                <a:gd name="T17" fmla="*/ 1321 h 1694"/>
                <a:gd name="T18" fmla="*/ 1012 w 1720"/>
                <a:gd name="T19" fmla="*/ 1321 h 1694"/>
                <a:gd name="T20" fmla="*/ 1029 w 1720"/>
                <a:gd name="T21" fmla="*/ 1321 h 1694"/>
                <a:gd name="T22" fmla="*/ 1416 w 1720"/>
                <a:gd name="T23" fmla="*/ 428 h 1694"/>
                <a:gd name="T24" fmla="*/ 1416 w 1720"/>
                <a:gd name="T25" fmla="*/ 1694 h 1694"/>
                <a:gd name="T26" fmla="*/ 1720 w 1720"/>
                <a:gd name="T27" fmla="*/ 1694 h 1694"/>
                <a:gd name="T28" fmla="*/ 1720 w 1720"/>
                <a:gd name="T29" fmla="*/ 0 h 1694"/>
                <a:gd name="T30" fmla="*/ 1265 w 1720"/>
                <a:gd name="T31"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20" h="1694">
                  <a:moveTo>
                    <a:pt x="1265" y="0"/>
                  </a:moveTo>
                  <a:lnTo>
                    <a:pt x="860" y="996"/>
                  </a:lnTo>
                  <a:lnTo>
                    <a:pt x="456" y="0"/>
                  </a:lnTo>
                  <a:lnTo>
                    <a:pt x="0" y="0"/>
                  </a:lnTo>
                  <a:lnTo>
                    <a:pt x="0" y="1694"/>
                  </a:lnTo>
                  <a:lnTo>
                    <a:pt x="303" y="1694"/>
                  </a:lnTo>
                  <a:lnTo>
                    <a:pt x="303" y="428"/>
                  </a:lnTo>
                  <a:lnTo>
                    <a:pt x="692" y="1321"/>
                  </a:lnTo>
                  <a:lnTo>
                    <a:pt x="709" y="1321"/>
                  </a:lnTo>
                  <a:lnTo>
                    <a:pt x="1012" y="1321"/>
                  </a:lnTo>
                  <a:lnTo>
                    <a:pt x="1029" y="1321"/>
                  </a:lnTo>
                  <a:lnTo>
                    <a:pt x="1416" y="428"/>
                  </a:lnTo>
                  <a:lnTo>
                    <a:pt x="1416" y="1694"/>
                  </a:lnTo>
                  <a:lnTo>
                    <a:pt x="1720" y="1694"/>
                  </a:lnTo>
                  <a:lnTo>
                    <a:pt x="1720" y="0"/>
                  </a:lnTo>
                  <a:lnTo>
                    <a:pt x="126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2" name="Freeform 12">
              <a:extLst>
                <a:ext uri="{FF2B5EF4-FFF2-40B4-BE49-F238E27FC236}">
                  <a16:creationId xmlns:a16="http://schemas.microsoft.com/office/drawing/2014/main" id="{530CFB56-59E9-38CF-519A-B532B32547AB}"/>
                </a:ext>
              </a:extLst>
            </p:cNvPr>
            <p:cNvSpPr>
              <a:spLocks/>
            </p:cNvSpPr>
            <p:nvPr userDrawn="1"/>
          </p:nvSpPr>
          <p:spPr bwMode="auto">
            <a:xfrm>
              <a:off x="0" y="3473"/>
              <a:ext cx="1113" cy="1694"/>
            </a:xfrm>
            <a:custGeom>
              <a:avLst/>
              <a:gdLst>
                <a:gd name="T0" fmla="*/ 0 w 1113"/>
                <a:gd name="T1" fmla="*/ 0 h 1694"/>
                <a:gd name="T2" fmla="*/ 0 w 1113"/>
                <a:gd name="T3" fmla="*/ 297 h 1694"/>
                <a:gd name="T4" fmla="*/ 397 w 1113"/>
                <a:gd name="T5" fmla="*/ 297 h 1694"/>
                <a:gd name="T6" fmla="*/ 397 w 1113"/>
                <a:gd name="T7" fmla="*/ 1397 h 1694"/>
                <a:gd name="T8" fmla="*/ 0 w 1113"/>
                <a:gd name="T9" fmla="*/ 1397 h 1694"/>
                <a:gd name="T10" fmla="*/ 0 w 1113"/>
                <a:gd name="T11" fmla="*/ 1694 h 1694"/>
                <a:gd name="T12" fmla="*/ 1113 w 1113"/>
                <a:gd name="T13" fmla="*/ 1694 h 1694"/>
                <a:gd name="T14" fmla="*/ 1113 w 1113"/>
                <a:gd name="T15" fmla="*/ 1397 h 1694"/>
                <a:gd name="T16" fmla="*/ 717 w 1113"/>
                <a:gd name="T17" fmla="*/ 1397 h 1694"/>
                <a:gd name="T18" fmla="*/ 717 w 1113"/>
                <a:gd name="T19" fmla="*/ 297 h 1694"/>
                <a:gd name="T20" fmla="*/ 1113 w 1113"/>
                <a:gd name="T21" fmla="*/ 297 h 1694"/>
                <a:gd name="T22" fmla="*/ 1113 w 1113"/>
                <a:gd name="T23" fmla="*/ 0 h 1694"/>
                <a:gd name="T24" fmla="*/ 0 w 1113"/>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13" h="1694">
                  <a:moveTo>
                    <a:pt x="0" y="0"/>
                  </a:moveTo>
                  <a:lnTo>
                    <a:pt x="0" y="297"/>
                  </a:lnTo>
                  <a:lnTo>
                    <a:pt x="397" y="297"/>
                  </a:lnTo>
                  <a:lnTo>
                    <a:pt x="397" y="1397"/>
                  </a:lnTo>
                  <a:lnTo>
                    <a:pt x="0" y="1397"/>
                  </a:lnTo>
                  <a:lnTo>
                    <a:pt x="0" y="1694"/>
                  </a:lnTo>
                  <a:lnTo>
                    <a:pt x="1113" y="1694"/>
                  </a:lnTo>
                  <a:lnTo>
                    <a:pt x="1113" y="1397"/>
                  </a:lnTo>
                  <a:lnTo>
                    <a:pt x="717" y="1397"/>
                  </a:lnTo>
                  <a:lnTo>
                    <a:pt x="717" y="297"/>
                  </a:lnTo>
                  <a:lnTo>
                    <a:pt x="1113" y="297"/>
                  </a:lnTo>
                  <a:lnTo>
                    <a:pt x="1113"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grpSp>
      <p:sp>
        <p:nvSpPr>
          <p:cNvPr id="23" name="Title 1">
            <a:extLst>
              <a:ext uri="{FF2B5EF4-FFF2-40B4-BE49-F238E27FC236}">
                <a16:creationId xmlns:a16="http://schemas.microsoft.com/office/drawing/2014/main" id="{FB5434B5-DD4C-F988-6EBA-085A7DD4940D}"/>
              </a:ext>
            </a:extLst>
          </p:cNvPr>
          <p:cNvSpPr>
            <a:spLocks noGrp="1"/>
          </p:cNvSpPr>
          <p:nvPr>
            <p:ph type="ctrTitle"/>
          </p:nvPr>
        </p:nvSpPr>
        <p:spPr>
          <a:xfrm>
            <a:off x="330271" y="2417400"/>
            <a:ext cx="9144000" cy="1847942"/>
          </a:xfrm>
        </p:spPr>
        <p:txBody>
          <a:bodyPr anchor="b"/>
          <a:lstStyle>
            <a:lvl1pPr algn="l">
              <a:defRPr sz="6400">
                <a:solidFill>
                  <a:schemeClr val="bg1"/>
                </a:solidFill>
              </a:defRPr>
            </a:lvl1pPr>
          </a:lstStyle>
          <a:p>
            <a:r>
              <a:rPr lang="en-GB"/>
              <a:t>Click to edit Master title style</a:t>
            </a:r>
            <a:endParaRPr lang="en-GB" dirty="0"/>
          </a:p>
        </p:txBody>
      </p:sp>
      <p:sp>
        <p:nvSpPr>
          <p:cNvPr id="24" name="Subtitle 2">
            <a:extLst>
              <a:ext uri="{FF2B5EF4-FFF2-40B4-BE49-F238E27FC236}">
                <a16:creationId xmlns:a16="http://schemas.microsoft.com/office/drawing/2014/main" id="{1E34748E-CBEF-26E7-AB9F-696FA5D599DC}"/>
              </a:ext>
            </a:extLst>
          </p:cNvPr>
          <p:cNvSpPr>
            <a:spLocks noGrp="1"/>
          </p:cNvSpPr>
          <p:nvPr>
            <p:ph type="subTitle" idx="1"/>
          </p:nvPr>
        </p:nvSpPr>
        <p:spPr>
          <a:xfrm>
            <a:off x="330271" y="4383000"/>
            <a:ext cx="9144000" cy="1322348"/>
          </a:xfrm>
        </p:spPr>
        <p:txBody>
          <a:bodyPr/>
          <a:lstStyle>
            <a:lvl1pPr marL="0" indent="0" algn="l">
              <a:buNone/>
              <a:defRPr sz="4800">
                <a:solidFill>
                  <a:schemeClr val="bg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a:t>Click to edit Master subtitle style</a:t>
            </a:r>
            <a:endParaRPr lang="en-GB" dirty="0"/>
          </a:p>
        </p:txBody>
      </p:sp>
      <p:sp>
        <p:nvSpPr>
          <p:cNvPr id="2" name="Text Placeholder 17">
            <a:extLst>
              <a:ext uri="{FF2B5EF4-FFF2-40B4-BE49-F238E27FC236}">
                <a16:creationId xmlns:a16="http://schemas.microsoft.com/office/drawing/2014/main" id="{B1788887-B968-8C8D-9236-5F4F1A1842F1}"/>
              </a:ext>
            </a:extLst>
          </p:cNvPr>
          <p:cNvSpPr>
            <a:spLocks noGrp="1"/>
          </p:cNvSpPr>
          <p:nvPr>
            <p:ph type="body" sz="quarter" idx="10"/>
          </p:nvPr>
        </p:nvSpPr>
        <p:spPr>
          <a:xfrm>
            <a:off x="330271" y="5789336"/>
            <a:ext cx="5579198" cy="740845"/>
          </a:xfrm>
        </p:spPr>
        <p:txBody>
          <a:bodyPr anchor="b"/>
          <a:lstStyle>
            <a:lvl1pPr>
              <a:defRPr sz="2200" b="1">
                <a:solidFill>
                  <a:schemeClr val="bg1"/>
                </a:solidFill>
                <a:latin typeface="+mn-lt"/>
                <a:ea typeface="Inter Medium" panose="02000503000000020004" pitchFamily="2" charset="0"/>
              </a:defRPr>
            </a:lvl1pPr>
            <a:lvl2pPr>
              <a:defRPr sz="2200">
                <a:solidFill>
                  <a:schemeClr val="accent1"/>
                </a:solidFill>
              </a:defRPr>
            </a:lvl2pPr>
            <a:lvl3pPr>
              <a:defRPr sz="2200">
                <a:solidFill>
                  <a:schemeClr val="accent1"/>
                </a:solidFill>
                <a:latin typeface="+mn-lt"/>
                <a:ea typeface="Inter Medium" panose="02000503000000020004" pitchFamily="2" charset="0"/>
              </a:defRPr>
            </a:lvl3pPr>
            <a:lvl4pPr>
              <a:defRPr sz="2200">
                <a:solidFill>
                  <a:schemeClr val="accent1"/>
                </a:solidFill>
                <a:latin typeface="+mn-lt"/>
                <a:ea typeface="Inter Medium" panose="02000503000000020004" pitchFamily="2" charset="0"/>
              </a:defRPr>
            </a:lvl4pPr>
            <a:lvl5pPr>
              <a:defRPr sz="2200">
                <a:solidFill>
                  <a:schemeClr val="accent1"/>
                </a:solidFill>
                <a:latin typeface="+mn-lt"/>
                <a:ea typeface="Inter Medium" panose="02000503000000020004" pitchFamily="2" charset="0"/>
              </a:defRPr>
            </a:lvl5pPr>
            <a:lvl6pPr>
              <a:defRPr>
                <a:latin typeface="+mn-lt"/>
              </a:defRPr>
            </a:lvl6pPr>
          </a:lstStyle>
          <a:p>
            <a:pPr lvl="0"/>
            <a:r>
              <a:rPr lang="en-GB"/>
              <a:t>Click to edit Master text styles</a:t>
            </a:r>
          </a:p>
        </p:txBody>
      </p:sp>
    </p:spTree>
    <p:extLst>
      <p:ext uri="{BB962C8B-B14F-4D97-AF65-F5344CB8AC3E}">
        <p14:creationId xmlns:p14="http://schemas.microsoft.com/office/powerpoint/2010/main" val="4079999131"/>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End Slide Smoke">
    <p:bg>
      <p:bgPr>
        <a:solidFill>
          <a:schemeClr val="bg2"/>
        </a:solidFill>
        <a:effectLst/>
      </p:bgPr>
    </p:bg>
    <p:spTree>
      <p:nvGrpSpPr>
        <p:cNvPr id="1" name=""/>
        <p:cNvGrpSpPr/>
        <p:nvPr/>
      </p:nvGrpSpPr>
      <p:grpSpPr>
        <a:xfrm>
          <a:off x="0" y="0"/>
          <a:ext cx="0" cy="0"/>
          <a:chOff x="0" y="0"/>
          <a:chExt cx="0" cy="0"/>
        </a:xfrm>
      </p:grpSpPr>
      <p:grpSp>
        <p:nvGrpSpPr>
          <p:cNvPr id="2" name="Group 4">
            <a:extLst>
              <a:ext uri="{FF2B5EF4-FFF2-40B4-BE49-F238E27FC236}">
                <a16:creationId xmlns:a16="http://schemas.microsoft.com/office/drawing/2014/main" id="{98C9DEC1-150C-501B-2DF1-6E2CB499B668}"/>
              </a:ext>
            </a:extLst>
          </p:cNvPr>
          <p:cNvGrpSpPr>
            <a:grpSpLocks noChangeAspect="1"/>
          </p:cNvGrpSpPr>
          <p:nvPr userDrawn="1"/>
        </p:nvGrpSpPr>
        <p:grpSpPr bwMode="auto">
          <a:xfrm>
            <a:off x="330271" y="327819"/>
            <a:ext cx="11536292" cy="1272297"/>
            <a:chOff x="0" y="3473"/>
            <a:chExt cx="15360" cy="1694"/>
          </a:xfrm>
          <a:solidFill>
            <a:schemeClr val="accent1"/>
          </a:solidFill>
        </p:grpSpPr>
        <p:sp>
          <p:nvSpPr>
            <p:cNvPr id="3" name="Freeform 5">
              <a:extLst>
                <a:ext uri="{FF2B5EF4-FFF2-40B4-BE49-F238E27FC236}">
                  <a16:creationId xmlns:a16="http://schemas.microsoft.com/office/drawing/2014/main" id="{E39A89AD-BEB6-79FD-8F05-4DF88E68FEE2}"/>
                </a:ext>
              </a:extLst>
            </p:cNvPr>
            <p:cNvSpPr>
              <a:spLocks/>
            </p:cNvSpPr>
            <p:nvPr userDrawn="1"/>
          </p:nvSpPr>
          <p:spPr bwMode="auto">
            <a:xfrm>
              <a:off x="14261" y="3473"/>
              <a:ext cx="1099" cy="1694"/>
            </a:xfrm>
            <a:custGeom>
              <a:avLst/>
              <a:gdLst>
                <a:gd name="T0" fmla="*/ 0 w 1099"/>
                <a:gd name="T1" fmla="*/ 0 h 1694"/>
                <a:gd name="T2" fmla="*/ 0 w 1099"/>
                <a:gd name="T3" fmla="*/ 1694 h 1694"/>
                <a:gd name="T4" fmla="*/ 1099 w 1099"/>
                <a:gd name="T5" fmla="*/ 1694 h 1694"/>
                <a:gd name="T6" fmla="*/ 1099 w 1099"/>
                <a:gd name="T7" fmla="*/ 1397 h 1694"/>
                <a:gd name="T8" fmla="*/ 319 w 1099"/>
                <a:gd name="T9" fmla="*/ 1397 h 1694"/>
                <a:gd name="T10" fmla="*/ 319 w 1099"/>
                <a:gd name="T11" fmla="*/ 0 h 1694"/>
                <a:gd name="T12" fmla="*/ 0 w 1099"/>
                <a:gd name="T13" fmla="*/ 0 h 1694"/>
              </a:gdLst>
              <a:ahLst/>
              <a:cxnLst>
                <a:cxn ang="0">
                  <a:pos x="T0" y="T1"/>
                </a:cxn>
                <a:cxn ang="0">
                  <a:pos x="T2" y="T3"/>
                </a:cxn>
                <a:cxn ang="0">
                  <a:pos x="T4" y="T5"/>
                </a:cxn>
                <a:cxn ang="0">
                  <a:pos x="T6" y="T7"/>
                </a:cxn>
                <a:cxn ang="0">
                  <a:pos x="T8" y="T9"/>
                </a:cxn>
                <a:cxn ang="0">
                  <a:pos x="T10" y="T11"/>
                </a:cxn>
                <a:cxn ang="0">
                  <a:pos x="T12" y="T13"/>
                </a:cxn>
              </a:cxnLst>
              <a:rect l="0" t="0" r="r" b="b"/>
              <a:pathLst>
                <a:path w="1099" h="1694">
                  <a:moveTo>
                    <a:pt x="0" y="0"/>
                  </a:moveTo>
                  <a:lnTo>
                    <a:pt x="0" y="1694"/>
                  </a:lnTo>
                  <a:lnTo>
                    <a:pt x="1099" y="1694"/>
                  </a:lnTo>
                  <a:lnTo>
                    <a:pt x="1099" y="1397"/>
                  </a:lnTo>
                  <a:lnTo>
                    <a:pt x="319" y="1397"/>
                  </a:lnTo>
                  <a:lnTo>
                    <a:pt x="319"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4" name="Freeform 6">
              <a:extLst>
                <a:ext uri="{FF2B5EF4-FFF2-40B4-BE49-F238E27FC236}">
                  <a16:creationId xmlns:a16="http://schemas.microsoft.com/office/drawing/2014/main" id="{733ED1C0-423D-3BA1-7D76-5AD063DB4966}"/>
                </a:ext>
              </a:extLst>
            </p:cNvPr>
            <p:cNvSpPr>
              <a:spLocks noEditPoints="1"/>
            </p:cNvSpPr>
            <p:nvPr userDrawn="1"/>
          </p:nvSpPr>
          <p:spPr bwMode="auto">
            <a:xfrm>
              <a:off x="12002" y="3473"/>
              <a:ext cx="1535" cy="1694"/>
            </a:xfrm>
            <a:custGeom>
              <a:avLst/>
              <a:gdLst>
                <a:gd name="T0" fmla="*/ 556 w 1535"/>
                <a:gd name="T1" fmla="*/ 0 h 1694"/>
                <a:gd name="T2" fmla="*/ 0 w 1535"/>
                <a:gd name="T3" fmla="*/ 1694 h 1694"/>
                <a:gd name="T4" fmla="*/ 337 w 1535"/>
                <a:gd name="T5" fmla="*/ 1694 h 1694"/>
                <a:gd name="T6" fmla="*/ 453 w 1535"/>
                <a:gd name="T7" fmla="*/ 1321 h 1694"/>
                <a:gd name="T8" fmla="*/ 1083 w 1535"/>
                <a:gd name="T9" fmla="*/ 1321 h 1694"/>
                <a:gd name="T10" fmla="*/ 1197 w 1535"/>
                <a:gd name="T11" fmla="*/ 1694 h 1694"/>
                <a:gd name="T12" fmla="*/ 1535 w 1535"/>
                <a:gd name="T13" fmla="*/ 1694 h 1694"/>
                <a:gd name="T14" fmla="*/ 978 w 1535"/>
                <a:gd name="T15" fmla="*/ 0 h 1694"/>
                <a:gd name="T16" fmla="*/ 556 w 1535"/>
                <a:gd name="T17" fmla="*/ 0 h 1694"/>
                <a:gd name="T18" fmla="*/ 768 w 1535"/>
                <a:gd name="T19" fmla="*/ 301 h 1694"/>
                <a:gd name="T20" fmla="*/ 998 w 1535"/>
                <a:gd name="T21" fmla="*/ 1048 h 1694"/>
                <a:gd name="T22" fmla="*/ 536 w 1535"/>
                <a:gd name="T23" fmla="*/ 1048 h 1694"/>
                <a:gd name="T24" fmla="*/ 768 w 1535"/>
                <a:gd name="T25" fmla="*/ 301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35" h="1694">
                  <a:moveTo>
                    <a:pt x="556" y="0"/>
                  </a:moveTo>
                  <a:lnTo>
                    <a:pt x="0" y="1694"/>
                  </a:lnTo>
                  <a:lnTo>
                    <a:pt x="337" y="1694"/>
                  </a:lnTo>
                  <a:lnTo>
                    <a:pt x="453" y="1321"/>
                  </a:lnTo>
                  <a:lnTo>
                    <a:pt x="1083" y="1321"/>
                  </a:lnTo>
                  <a:lnTo>
                    <a:pt x="1197" y="1694"/>
                  </a:lnTo>
                  <a:lnTo>
                    <a:pt x="1535" y="1694"/>
                  </a:lnTo>
                  <a:lnTo>
                    <a:pt x="978" y="0"/>
                  </a:lnTo>
                  <a:lnTo>
                    <a:pt x="556" y="0"/>
                  </a:lnTo>
                  <a:close/>
                  <a:moveTo>
                    <a:pt x="768" y="301"/>
                  </a:moveTo>
                  <a:lnTo>
                    <a:pt x="998" y="1048"/>
                  </a:lnTo>
                  <a:lnTo>
                    <a:pt x="536" y="1048"/>
                  </a:lnTo>
                  <a:lnTo>
                    <a:pt x="768" y="3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5" name="Freeform 7">
              <a:extLst>
                <a:ext uri="{FF2B5EF4-FFF2-40B4-BE49-F238E27FC236}">
                  <a16:creationId xmlns:a16="http://schemas.microsoft.com/office/drawing/2014/main" id="{24321CB6-88B2-41D3-45AD-465FCCF9FFB4}"/>
                </a:ext>
              </a:extLst>
            </p:cNvPr>
            <p:cNvSpPr>
              <a:spLocks/>
            </p:cNvSpPr>
            <p:nvPr userDrawn="1"/>
          </p:nvSpPr>
          <p:spPr bwMode="auto">
            <a:xfrm>
              <a:off x="10250" y="3473"/>
              <a:ext cx="1113" cy="1694"/>
            </a:xfrm>
            <a:custGeom>
              <a:avLst/>
              <a:gdLst>
                <a:gd name="T0" fmla="*/ 0 w 1113"/>
                <a:gd name="T1" fmla="*/ 0 h 1694"/>
                <a:gd name="T2" fmla="*/ 0 w 1113"/>
                <a:gd name="T3" fmla="*/ 297 h 1694"/>
                <a:gd name="T4" fmla="*/ 396 w 1113"/>
                <a:gd name="T5" fmla="*/ 297 h 1694"/>
                <a:gd name="T6" fmla="*/ 396 w 1113"/>
                <a:gd name="T7" fmla="*/ 1397 h 1694"/>
                <a:gd name="T8" fmla="*/ 0 w 1113"/>
                <a:gd name="T9" fmla="*/ 1397 h 1694"/>
                <a:gd name="T10" fmla="*/ 0 w 1113"/>
                <a:gd name="T11" fmla="*/ 1694 h 1694"/>
                <a:gd name="T12" fmla="*/ 1113 w 1113"/>
                <a:gd name="T13" fmla="*/ 1694 h 1694"/>
                <a:gd name="T14" fmla="*/ 1113 w 1113"/>
                <a:gd name="T15" fmla="*/ 1397 h 1694"/>
                <a:gd name="T16" fmla="*/ 716 w 1113"/>
                <a:gd name="T17" fmla="*/ 1397 h 1694"/>
                <a:gd name="T18" fmla="*/ 716 w 1113"/>
                <a:gd name="T19" fmla="*/ 297 h 1694"/>
                <a:gd name="T20" fmla="*/ 1113 w 1113"/>
                <a:gd name="T21" fmla="*/ 297 h 1694"/>
                <a:gd name="T22" fmla="*/ 1113 w 1113"/>
                <a:gd name="T23" fmla="*/ 0 h 1694"/>
                <a:gd name="T24" fmla="*/ 0 w 1113"/>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13" h="1694">
                  <a:moveTo>
                    <a:pt x="0" y="0"/>
                  </a:moveTo>
                  <a:lnTo>
                    <a:pt x="0" y="297"/>
                  </a:lnTo>
                  <a:lnTo>
                    <a:pt x="396" y="297"/>
                  </a:lnTo>
                  <a:lnTo>
                    <a:pt x="396" y="1397"/>
                  </a:lnTo>
                  <a:lnTo>
                    <a:pt x="0" y="1397"/>
                  </a:lnTo>
                  <a:lnTo>
                    <a:pt x="0" y="1694"/>
                  </a:lnTo>
                  <a:lnTo>
                    <a:pt x="1113" y="1694"/>
                  </a:lnTo>
                  <a:lnTo>
                    <a:pt x="1113" y="1397"/>
                  </a:lnTo>
                  <a:lnTo>
                    <a:pt x="716" y="1397"/>
                  </a:lnTo>
                  <a:lnTo>
                    <a:pt x="716" y="297"/>
                  </a:lnTo>
                  <a:lnTo>
                    <a:pt x="1113" y="297"/>
                  </a:lnTo>
                  <a:lnTo>
                    <a:pt x="1113"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5" name="Freeform 8">
              <a:extLst>
                <a:ext uri="{FF2B5EF4-FFF2-40B4-BE49-F238E27FC236}">
                  <a16:creationId xmlns:a16="http://schemas.microsoft.com/office/drawing/2014/main" id="{28DF50ED-77B5-2CCB-445E-BE59A74640E2}"/>
                </a:ext>
              </a:extLst>
            </p:cNvPr>
            <p:cNvSpPr>
              <a:spLocks noEditPoints="1"/>
            </p:cNvSpPr>
            <p:nvPr userDrawn="1"/>
          </p:nvSpPr>
          <p:spPr bwMode="auto">
            <a:xfrm>
              <a:off x="8263" y="3473"/>
              <a:ext cx="1317" cy="1694"/>
            </a:xfrm>
            <a:custGeom>
              <a:avLst/>
              <a:gdLst>
                <a:gd name="T0" fmla="*/ 884 w 932"/>
                <a:gd name="T1" fmla="*/ 372 h 1199"/>
                <a:gd name="T2" fmla="*/ 442 w 932"/>
                <a:gd name="T3" fmla="*/ 0 h 1199"/>
                <a:gd name="T4" fmla="*/ 0 w 932"/>
                <a:gd name="T5" fmla="*/ 0 h 1199"/>
                <a:gd name="T6" fmla="*/ 0 w 932"/>
                <a:gd name="T7" fmla="*/ 1199 h 1199"/>
                <a:gd name="T8" fmla="*/ 227 w 932"/>
                <a:gd name="T9" fmla="*/ 1199 h 1199"/>
                <a:gd name="T10" fmla="*/ 227 w 932"/>
                <a:gd name="T11" fmla="*/ 755 h 1199"/>
                <a:gd name="T12" fmla="*/ 418 w 932"/>
                <a:gd name="T13" fmla="*/ 755 h 1199"/>
                <a:gd name="T14" fmla="*/ 450 w 932"/>
                <a:gd name="T15" fmla="*/ 755 h 1199"/>
                <a:gd name="T16" fmla="*/ 681 w 932"/>
                <a:gd name="T17" fmla="*/ 1199 h 1199"/>
                <a:gd name="T18" fmla="*/ 932 w 932"/>
                <a:gd name="T19" fmla="*/ 1199 h 1199"/>
                <a:gd name="T20" fmla="*/ 676 w 932"/>
                <a:gd name="T21" fmla="*/ 707 h 1199"/>
                <a:gd name="T22" fmla="*/ 884 w 932"/>
                <a:gd name="T23" fmla="*/ 372 h 1199"/>
                <a:gd name="T24" fmla="*/ 645 w 932"/>
                <a:gd name="T25" fmla="*/ 372 h 1199"/>
                <a:gd name="T26" fmla="*/ 418 w 932"/>
                <a:gd name="T27" fmla="*/ 562 h 1199"/>
                <a:gd name="T28" fmla="*/ 227 w 932"/>
                <a:gd name="T29" fmla="*/ 562 h 1199"/>
                <a:gd name="T30" fmla="*/ 227 w 932"/>
                <a:gd name="T31" fmla="*/ 194 h 1199"/>
                <a:gd name="T32" fmla="*/ 418 w 932"/>
                <a:gd name="T33" fmla="*/ 194 h 1199"/>
                <a:gd name="T34" fmla="*/ 645 w 932"/>
                <a:gd name="T35" fmla="*/ 372 h 1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2" h="1199">
                  <a:moveTo>
                    <a:pt x="884" y="372"/>
                  </a:moveTo>
                  <a:cubicBezTo>
                    <a:pt x="884" y="92"/>
                    <a:pt x="693" y="0"/>
                    <a:pt x="442" y="0"/>
                  </a:cubicBezTo>
                  <a:cubicBezTo>
                    <a:pt x="0" y="0"/>
                    <a:pt x="0" y="0"/>
                    <a:pt x="0" y="0"/>
                  </a:cubicBezTo>
                  <a:cubicBezTo>
                    <a:pt x="0" y="1199"/>
                    <a:pt x="0" y="1199"/>
                    <a:pt x="0" y="1199"/>
                  </a:cubicBezTo>
                  <a:cubicBezTo>
                    <a:pt x="227" y="1199"/>
                    <a:pt x="227" y="1199"/>
                    <a:pt x="227" y="1199"/>
                  </a:cubicBezTo>
                  <a:cubicBezTo>
                    <a:pt x="227" y="755"/>
                    <a:pt x="227" y="755"/>
                    <a:pt x="227" y="755"/>
                  </a:cubicBezTo>
                  <a:cubicBezTo>
                    <a:pt x="418" y="755"/>
                    <a:pt x="418" y="755"/>
                    <a:pt x="418" y="755"/>
                  </a:cubicBezTo>
                  <a:cubicBezTo>
                    <a:pt x="429" y="755"/>
                    <a:pt x="439" y="755"/>
                    <a:pt x="450" y="755"/>
                  </a:cubicBezTo>
                  <a:cubicBezTo>
                    <a:pt x="681" y="1199"/>
                    <a:pt x="681" y="1199"/>
                    <a:pt x="681" y="1199"/>
                  </a:cubicBezTo>
                  <a:cubicBezTo>
                    <a:pt x="932" y="1199"/>
                    <a:pt x="932" y="1199"/>
                    <a:pt x="932" y="1199"/>
                  </a:cubicBezTo>
                  <a:cubicBezTo>
                    <a:pt x="676" y="707"/>
                    <a:pt x="676" y="707"/>
                    <a:pt x="676" y="707"/>
                  </a:cubicBezTo>
                  <a:cubicBezTo>
                    <a:pt x="801" y="652"/>
                    <a:pt x="884" y="545"/>
                    <a:pt x="884" y="372"/>
                  </a:cubicBezTo>
                  <a:moveTo>
                    <a:pt x="645" y="372"/>
                  </a:moveTo>
                  <a:cubicBezTo>
                    <a:pt x="645" y="516"/>
                    <a:pt x="562" y="562"/>
                    <a:pt x="418" y="562"/>
                  </a:cubicBezTo>
                  <a:cubicBezTo>
                    <a:pt x="227" y="562"/>
                    <a:pt x="227" y="562"/>
                    <a:pt x="227" y="562"/>
                  </a:cubicBezTo>
                  <a:cubicBezTo>
                    <a:pt x="227" y="194"/>
                    <a:pt x="227" y="194"/>
                    <a:pt x="227" y="194"/>
                  </a:cubicBezTo>
                  <a:cubicBezTo>
                    <a:pt x="418" y="194"/>
                    <a:pt x="418" y="194"/>
                    <a:pt x="418" y="194"/>
                  </a:cubicBezTo>
                  <a:cubicBezTo>
                    <a:pt x="574" y="194"/>
                    <a:pt x="645" y="252"/>
                    <a:pt x="645" y="37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6" name="Freeform 9">
              <a:extLst>
                <a:ext uri="{FF2B5EF4-FFF2-40B4-BE49-F238E27FC236}">
                  <a16:creationId xmlns:a16="http://schemas.microsoft.com/office/drawing/2014/main" id="{3E46F43E-7289-80AB-2776-B413EE27EDF5}"/>
                </a:ext>
              </a:extLst>
            </p:cNvPr>
            <p:cNvSpPr>
              <a:spLocks/>
            </p:cNvSpPr>
            <p:nvPr userDrawn="1"/>
          </p:nvSpPr>
          <p:spPr bwMode="auto">
            <a:xfrm>
              <a:off x="6369" y="3473"/>
              <a:ext cx="1098" cy="1694"/>
            </a:xfrm>
            <a:custGeom>
              <a:avLst/>
              <a:gdLst>
                <a:gd name="T0" fmla="*/ 0 w 1098"/>
                <a:gd name="T1" fmla="*/ 0 h 1694"/>
                <a:gd name="T2" fmla="*/ 0 w 1098"/>
                <a:gd name="T3" fmla="*/ 1694 h 1694"/>
                <a:gd name="T4" fmla="*/ 1098 w 1098"/>
                <a:gd name="T5" fmla="*/ 1694 h 1694"/>
                <a:gd name="T6" fmla="*/ 1098 w 1098"/>
                <a:gd name="T7" fmla="*/ 1397 h 1694"/>
                <a:gd name="T8" fmla="*/ 321 w 1098"/>
                <a:gd name="T9" fmla="*/ 1397 h 1694"/>
                <a:gd name="T10" fmla="*/ 321 w 1098"/>
                <a:gd name="T11" fmla="*/ 973 h 1694"/>
                <a:gd name="T12" fmla="*/ 1030 w 1098"/>
                <a:gd name="T13" fmla="*/ 973 h 1694"/>
                <a:gd name="T14" fmla="*/ 1030 w 1098"/>
                <a:gd name="T15" fmla="*/ 687 h 1694"/>
                <a:gd name="T16" fmla="*/ 321 w 1098"/>
                <a:gd name="T17" fmla="*/ 687 h 1694"/>
                <a:gd name="T18" fmla="*/ 321 w 1098"/>
                <a:gd name="T19" fmla="*/ 297 h 1694"/>
                <a:gd name="T20" fmla="*/ 1098 w 1098"/>
                <a:gd name="T21" fmla="*/ 297 h 1694"/>
                <a:gd name="T22" fmla="*/ 1098 w 1098"/>
                <a:gd name="T23" fmla="*/ 0 h 1694"/>
                <a:gd name="T24" fmla="*/ 0 w 1098"/>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8" h="1694">
                  <a:moveTo>
                    <a:pt x="0" y="0"/>
                  </a:moveTo>
                  <a:lnTo>
                    <a:pt x="0" y="1694"/>
                  </a:lnTo>
                  <a:lnTo>
                    <a:pt x="1098" y="1694"/>
                  </a:lnTo>
                  <a:lnTo>
                    <a:pt x="1098" y="1397"/>
                  </a:lnTo>
                  <a:lnTo>
                    <a:pt x="321" y="1397"/>
                  </a:lnTo>
                  <a:lnTo>
                    <a:pt x="321" y="973"/>
                  </a:lnTo>
                  <a:lnTo>
                    <a:pt x="1030" y="973"/>
                  </a:lnTo>
                  <a:lnTo>
                    <a:pt x="1030" y="687"/>
                  </a:lnTo>
                  <a:lnTo>
                    <a:pt x="321" y="687"/>
                  </a:lnTo>
                  <a:lnTo>
                    <a:pt x="321" y="297"/>
                  </a:lnTo>
                  <a:lnTo>
                    <a:pt x="1098" y="297"/>
                  </a:lnTo>
                  <a:lnTo>
                    <a:pt x="109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7" name="Freeform 10">
              <a:extLst>
                <a:ext uri="{FF2B5EF4-FFF2-40B4-BE49-F238E27FC236}">
                  <a16:creationId xmlns:a16="http://schemas.microsoft.com/office/drawing/2014/main" id="{0C82D5C3-8445-8837-27CE-3B93EA4FA45F}"/>
                </a:ext>
              </a:extLst>
            </p:cNvPr>
            <p:cNvSpPr>
              <a:spLocks noEditPoints="1"/>
            </p:cNvSpPr>
            <p:nvPr userDrawn="1"/>
          </p:nvSpPr>
          <p:spPr bwMode="auto">
            <a:xfrm>
              <a:off x="4481" y="3473"/>
              <a:ext cx="1215" cy="1694"/>
            </a:xfrm>
            <a:custGeom>
              <a:avLst/>
              <a:gdLst>
                <a:gd name="T0" fmla="*/ 406 w 860"/>
                <a:gd name="T1" fmla="*/ 791 h 1199"/>
                <a:gd name="T2" fmla="*/ 227 w 860"/>
                <a:gd name="T3" fmla="*/ 791 h 1199"/>
                <a:gd name="T4" fmla="*/ 227 w 860"/>
                <a:gd name="T5" fmla="*/ 1199 h 1199"/>
                <a:gd name="T6" fmla="*/ 0 w 860"/>
                <a:gd name="T7" fmla="*/ 1199 h 1199"/>
                <a:gd name="T8" fmla="*/ 0 w 860"/>
                <a:gd name="T9" fmla="*/ 0 h 1199"/>
                <a:gd name="T10" fmla="*/ 406 w 860"/>
                <a:gd name="T11" fmla="*/ 0 h 1199"/>
                <a:gd name="T12" fmla="*/ 860 w 860"/>
                <a:gd name="T13" fmla="*/ 396 h 1199"/>
                <a:gd name="T14" fmla="*/ 406 w 860"/>
                <a:gd name="T15" fmla="*/ 791 h 1199"/>
                <a:gd name="T16" fmla="*/ 394 w 860"/>
                <a:gd name="T17" fmla="*/ 194 h 1199"/>
                <a:gd name="T18" fmla="*/ 227 w 860"/>
                <a:gd name="T19" fmla="*/ 194 h 1199"/>
                <a:gd name="T20" fmla="*/ 227 w 860"/>
                <a:gd name="T21" fmla="*/ 598 h 1199"/>
                <a:gd name="T22" fmla="*/ 394 w 860"/>
                <a:gd name="T23" fmla="*/ 598 h 1199"/>
                <a:gd name="T24" fmla="*/ 621 w 860"/>
                <a:gd name="T25" fmla="*/ 396 h 1199"/>
                <a:gd name="T26" fmla="*/ 394 w 860"/>
                <a:gd name="T27" fmla="*/ 194 h 1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60" h="1199">
                  <a:moveTo>
                    <a:pt x="406" y="791"/>
                  </a:moveTo>
                  <a:cubicBezTo>
                    <a:pt x="227" y="791"/>
                    <a:pt x="227" y="791"/>
                    <a:pt x="227" y="791"/>
                  </a:cubicBezTo>
                  <a:cubicBezTo>
                    <a:pt x="227" y="1199"/>
                    <a:pt x="227" y="1199"/>
                    <a:pt x="227" y="1199"/>
                  </a:cubicBezTo>
                  <a:cubicBezTo>
                    <a:pt x="0" y="1199"/>
                    <a:pt x="0" y="1199"/>
                    <a:pt x="0" y="1199"/>
                  </a:cubicBezTo>
                  <a:cubicBezTo>
                    <a:pt x="0" y="0"/>
                    <a:pt x="0" y="0"/>
                    <a:pt x="0" y="0"/>
                  </a:cubicBezTo>
                  <a:cubicBezTo>
                    <a:pt x="406" y="0"/>
                    <a:pt x="406" y="0"/>
                    <a:pt x="406" y="0"/>
                  </a:cubicBezTo>
                  <a:cubicBezTo>
                    <a:pt x="661" y="0"/>
                    <a:pt x="860" y="116"/>
                    <a:pt x="860" y="396"/>
                  </a:cubicBezTo>
                  <a:cubicBezTo>
                    <a:pt x="860" y="671"/>
                    <a:pt x="659" y="791"/>
                    <a:pt x="406" y="791"/>
                  </a:cubicBezTo>
                  <a:moveTo>
                    <a:pt x="394" y="194"/>
                  </a:moveTo>
                  <a:cubicBezTo>
                    <a:pt x="227" y="194"/>
                    <a:pt x="227" y="194"/>
                    <a:pt x="227" y="194"/>
                  </a:cubicBezTo>
                  <a:cubicBezTo>
                    <a:pt x="227" y="598"/>
                    <a:pt x="227" y="598"/>
                    <a:pt x="227" y="598"/>
                  </a:cubicBezTo>
                  <a:cubicBezTo>
                    <a:pt x="394" y="598"/>
                    <a:pt x="394" y="598"/>
                    <a:pt x="394" y="598"/>
                  </a:cubicBezTo>
                  <a:cubicBezTo>
                    <a:pt x="525" y="598"/>
                    <a:pt x="621" y="534"/>
                    <a:pt x="621" y="396"/>
                  </a:cubicBezTo>
                  <a:cubicBezTo>
                    <a:pt x="621" y="252"/>
                    <a:pt x="525" y="194"/>
                    <a:pt x="394" y="19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8" name="Freeform 11">
              <a:extLst>
                <a:ext uri="{FF2B5EF4-FFF2-40B4-BE49-F238E27FC236}">
                  <a16:creationId xmlns:a16="http://schemas.microsoft.com/office/drawing/2014/main" id="{2D962E7C-3E08-D166-19E4-74C492278721}"/>
                </a:ext>
              </a:extLst>
            </p:cNvPr>
            <p:cNvSpPr>
              <a:spLocks/>
            </p:cNvSpPr>
            <p:nvPr userDrawn="1"/>
          </p:nvSpPr>
          <p:spPr bwMode="auto">
            <a:xfrm>
              <a:off x="1945" y="3473"/>
              <a:ext cx="1720" cy="1694"/>
            </a:xfrm>
            <a:custGeom>
              <a:avLst/>
              <a:gdLst>
                <a:gd name="T0" fmla="*/ 1265 w 1720"/>
                <a:gd name="T1" fmla="*/ 0 h 1694"/>
                <a:gd name="T2" fmla="*/ 860 w 1720"/>
                <a:gd name="T3" fmla="*/ 996 h 1694"/>
                <a:gd name="T4" fmla="*/ 456 w 1720"/>
                <a:gd name="T5" fmla="*/ 0 h 1694"/>
                <a:gd name="T6" fmla="*/ 0 w 1720"/>
                <a:gd name="T7" fmla="*/ 0 h 1694"/>
                <a:gd name="T8" fmla="*/ 0 w 1720"/>
                <a:gd name="T9" fmla="*/ 1694 h 1694"/>
                <a:gd name="T10" fmla="*/ 303 w 1720"/>
                <a:gd name="T11" fmla="*/ 1694 h 1694"/>
                <a:gd name="T12" fmla="*/ 303 w 1720"/>
                <a:gd name="T13" fmla="*/ 428 h 1694"/>
                <a:gd name="T14" fmla="*/ 692 w 1720"/>
                <a:gd name="T15" fmla="*/ 1321 h 1694"/>
                <a:gd name="T16" fmla="*/ 709 w 1720"/>
                <a:gd name="T17" fmla="*/ 1321 h 1694"/>
                <a:gd name="T18" fmla="*/ 1012 w 1720"/>
                <a:gd name="T19" fmla="*/ 1321 h 1694"/>
                <a:gd name="T20" fmla="*/ 1029 w 1720"/>
                <a:gd name="T21" fmla="*/ 1321 h 1694"/>
                <a:gd name="T22" fmla="*/ 1416 w 1720"/>
                <a:gd name="T23" fmla="*/ 428 h 1694"/>
                <a:gd name="T24" fmla="*/ 1416 w 1720"/>
                <a:gd name="T25" fmla="*/ 1694 h 1694"/>
                <a:gd name="T26" fmla="*/ 1720 w 1720"/>
                <a:gd name="T27" fmla="*/ 1694 h 1694"/>
                <a:gd name="T28" fmla="*/ 1720 w 1720"/>
                <a:gd name="T29" fmla="*/ 0 h 1694"/>
                <a:gd name="T30" fmla="*/ 1265 w 1720"/>
                <a:gd name="T31"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20" h="1694">
                  <a:moveTo>
                    <a:pt x="1265" y="0"/>
                  </a:moveTo>
                  <a:lnTo>
                    <a:pt x="860" y="996"/>
                  </a:lnTo>
                  <a:lnTo>
                    <a:pt x="456" y="0"/>
                  </a:lnTo>
                  <a:lnTo>
                    <a:pt x="0" y="0"/>
                  </a:lnTo>
                  <a:lnTo>
                    <a:pt x="0" y="1694"/>
                  </a:lnTo>
                  <a:lnTo>
                    <a:pt x="303" y="1694"/>
                  </a:lnTo>
                  <a:lnTo>
                    <a:pt x="303" y="428"/>
                  </a:lnTo>
                  <a:lnTo>
                    <a:pt x="692" y="1321"/>
                  </a:lnTo>
                  <a:lnTo>
                    <a:pt x="709" y="1321"/>
                  </a:lnTo>
                  <a:lnTo>
                    <a:pt x="1012" y="1321"/>
                  </a:lnTo>
                  <a:lnTo>
                    <a:pt x="1029" y="1321"/>
                  </a:lnTo>
                  <a:lnTo>
                    <a:pt x="1416" y="428"/>
                  </a:lnTo>
                  <a:lnTo>
                    <a:pt x="1416" y="1694"/>
                  </a:lnTo>
                  <a:lnTo>
                    <a:pt x="1720" y="1694"/>
                  </a:lnTo>
                  <a:lnTo>
                    <a:pt x="1720" y="0"/>
                  </a:lnTo>
                  <a:lnTo>
                    <a:pt x="126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9" name="Freeform 12">
              <a:extLst>
                <a:ext uri="{FF2B5EF4-FFF2-40B4-BE49-F238E27FC236}">
                  <a16:creationId xmlns:a16="http://schemas.microsoft.com/office/drawing/2014/main" id="{F4041540-D57A-59CB-04E7-A52B58E1F12F}"/>
                </a:ext>
              </a:extLst>
            </p:cNvPr>
            <p:cNvSpPr>
              <a:spLocks/>
            </p:cNvSpPr>
            <p:nvPr userDrawn="1"/>
          </p:nvSpPr>
          <p:spPr bwMode="auto">
            <a:xfrm>
              <a:off x="0" y="3473"/>
              <a:ext cx="1113" cy="1694"/>
            </a:xfrm>
            <a:custGeom>
              <a:avLst/>
              <a:gdLst>
                <a:gd name="T0" fmla="*/ 0 w 1113"/>
                <a:gd name="T1" fmla="*/ 0 h 1694"/>
                <a:gd name="T2" fmla="*/ 0 w 1113"/>
                <a:gd name="T3" fmla="*/ 297 h 1694"/>
                <a:gd name="T4" fmla="*/ 397 w 1113"/>
                <a:gd name="T5" fmla="*/ 297 h 1694"/>
                <a:gd name="T6" fmla="*/ 397 w 1113"/>
                <a:gd name="T7" fmla="*/ 1397 h 1694"/>
                <a:gd name="T8" fmla="*/ 0 w 1113"/>
                <a:gd name="T9" fmla="*/ 1397 h 1694"/>
                <a:gd name="T10" fmla="*/ 0 w 1113"/>
                <a:gd name="T11" fmla="*/ 1694 h 1694"/>
                <a:gd name="T12" fmla="*/ 1113 w 1113"/>
                <a:gd name="T13" fmla="*/ 1694 h 1694"/>
                <a:gd name="T14" fmla="*/ 1113 w 1113"/>
                <a:gd name="T15" fmla="*/ 1397 h 1694"/>
                <a:gd name="T16" fmla="*/ 717 w 1113"/>
                <a:gd name="T17" fmla="*/ 1397 h 1694"/>
                <a:gd name="T18" fmla="*/ 717 w 1113"/>
                <a:gd name="T19" fmla="*/ 297 h 1694"/>
                <a:gd name="T20" fmla="*/ 1113 w 1113"/>
                <a:gd name="T21" fmla="*/ 297 h 1694"/>
                <a:gd name="T22" fmla="*/ 1113 w 1113"/>
                <a:gd name="T23" fmla="*/ 0 h 1694"/>
                <a:gd name="T24" fmla="*/ 0 w 1113"/>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13" h="1694">
                  <a:moveTo>
                    <a:pt x="0" y="0"/>
                  </a:moveTo>
                  <a:lnTo>
                    <a:pt x="0" y="297"/>
                  </a:lnTo>
                  <a:lnTo>
                    <a:pt x="397" y="297"/>
                  </a:lnTo>
                  <a:lnTo>
                    <a:pt x="397" y="1397"/>
                  </a:lnTo>
                  <a:lnTo>
                    <a:pt x="0" y="1397"/>
                  </a:lnTo>
                  <a:lnTo>
                    <a:pt x="0" y="1694"/>
                  </a:lnTo>
                  <a:lnTo>
                    <a:pt x="1113" y="1694"/>
                  </a:lnTo>
                  <a:lnTo>
                    <a:pt x="1113" y="1397"/>
                  </a:lnTo>
                  <a:lnTo>
                    <a:pt x="717" y="1397"/>
                  </a:lnTo>
                  <a:lnTo>
                    <a:pt x="717" y="297"/>
                  </a:lnTo>
                  <a:lnTo>
                    <a:pt x="1113" y="297"/>
                  </a:lnTo>
                  <a:lnTo>
                    <a:pt x="1113"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grpSp>
    </p:spTree>
    <p:extLst>
      <p:ext uri="{BB962C8B-B14F-4D97-AF65-F5344CB8AC3E}">
        <p14:creationId xmlns:p14="http://schemas.microsoft.com/office/powerpoint/2010/main" val="1658548261"/>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End Slide Khaki">
    <p:bg>
      <p:bgPr>
        <a:solidFill>
          <a:srgbClr val="FBF7DC"/>
        </a:solidFill>
        <a:effectLst/>
      </p:bgPr>
    </p:bg>
    <p:spTree>
      <p:nvGrpSpPr>
        <p:cNvPr id="1" name=""/>
        <p:cNvGrpSpPr/>
        <p:nvPr/>
      </p:nvGrpSpPr>
      <p:grpSpPr>
        <a:xfrm>
          <a:off x="0" y="0"/>
          <a:ext cx="0" cy="0"/>
          <a:chOff x="0" y="0"/>
          <a:chExt cx="0" cy="0"/>
        </a:xfrm>
      </p:grpSpPr>
      <p:grpSp>
        <p:nvGrpSpPr>
          <p:cNvPr id="2" name="Group 4">
            <a:extLst>
              <a:ext uri="{FF2B5EF4-FFF2-40B4-BE49-F238E27FC236}">
                <a16:creationId xmlns:a16="http://schemas.microsoft.com/office/drawing/2014/main" id="{98C9DEC1-150C-501B-2DF1-6E2CB499B668}"/>
              </a:ext>
            </a:extLst>
          </p:cNvPr>
          <p:cNvGrpSpPr>
            <a:grpSpLocks noChangeAspect="1"/>
          </p:cNvGrpSpPr>
          <p:nvPr userDrawn="1"/>
        </p:nvGrpSpPr>
        <p:grpSpPr bwMode="auto">
          <a:xfrm>
            <a:off x="330271" y="327819"/>
            <a:ext cx="11536292" cy="1272297"/>
            <a:chOff x="0" y="3473"/>
            <a:chExt cx="15360" cy="1694"/>
          </a:xfrm>
          <a:solidFill>
            <a:schemeClr val="accent1"/>
          </a:solidFill>
        </p:grpSpPr>
        <p:sp>
          <p:nvSpPr>
            <p:cNvPr id="3" name="Freeform 5">
              <a:extLst>
                <a:ext uri="{FF2B5EF4-FFF2-40B4-BE49-F238E27FC236}">
                  <a16:creationId xmlns:a16="http://schemas.microsoft.com/office/drawing/2014/main" id="{E39A89AD-BEB6-79FD-8F05-4DF88E68FEE2}"/>
                </a:ext>
              </a:extLst>
            </p:cNvPr>
            <p:cNvSpPr>
              <a:spLocks/>
            </p:cNvSpPr>
            <p:nvPr userDrawn="1"/>
          </p:nvSpPr>
          <p:spPr bwMode="auto">
            <a:xfrm>
              <a:off x="14261" y="3473"/>
              <a:ext cx="1099" cy="1694"/>
            </a:xfrm>
            <a:custGeom>
              <a:avLst/>
              <a:gdLst>
                <a:gd name="T0" fmla="*/ 0 w 1099"/>
                <a:gd name="T1" fmla="*/ 0 h 1694"/>
                <a:gd name="T2" fmla="*/ 0 w 1099"/>
                <a:gd name="T3" fmla="*/ 1694 h 1694"/>
                <a:gd name="T4" fmla="*/ 1099 w 1099"/>
                <a:gd name="T5" fmla="*/ 1694 h 1694"/>
                <a:gd name="T6" fmla="*/ 1099 w 1099"/>
                <a:gd name="T7" fmla="*/ 1397 h 1694"/>
                <a:gd name="T8" fmla="*/ 319 w 1099"/>
                <a:gd name="T9" fmla="*/ 1397 h 1694"/>
                <a:gd name="T10" fmla="*/ 319 w 1099"/>
                <a:gd name="T11" fmla="*/ 0 h 1694"/>
                <a:gd name="T12" fmla="*/ 0 w 1099"/>
                <a:gd name="T13" fmla="*/ 0 h 1694"/>
              </a:gdLst>
              <a:ahLst/>
              <a:cxnLst>
                <a:cxn ang="0">
                  <a:pos x="T0" y="T1"/>
                </a:cxn>
                <a:cxn ang="0">
                  <a:pos x="T2" y="T3"/>
                </a:cxn>
                <a:cxn ang="0">
                  <a:pos x="T4" y="T5"/>
                </a:cxn>
                <a:cxn ang="0">
                  <a:pos x="T6" y="T7"/>
                </a:cxn>
                <a:cxn ang="0">
                  <a:pos x="T8" y="T9"/>
                </a:cxn>
                <a:cxn ang="0">
                  <a:pos x="T10" y="T11"/>
                </a:cxn>
                <a:cxn ang="0">
                  <a:pos x="T12" y="T13"/>
                </a:cxn>
              </a:cxnLst>
              <a:rect l="0" t="0" r="r" b="b"/>
              <a:pathLst>
                <a:path w="1099" h="1694">
                  <a:moveTo>
                    <a:pt x="0" y="0"/>
                  </a:moveTo>
                  <a:lnTo>
                    <a:pt x="0" y="1694"/>
                  </a:lnTo>
                  <a:lnTo>
                    <a:pt x="1099" y="1694"/>
                  </a:lnTo>
                  <a:lnTo>
                    <a:pt x="1099" y="1397"/>
                  </a:lnTo>
                  <a:lnTo>
                    <a:pt x="319" y="1397"/>
                  </a:lnTo>
                  <a:lnTo>
                    <a:pt x="319"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4" name="Freeform 6">
              <a:extLst>
                <a:ext uri="{FF2B5EF4-FFF2-40B4-BE49-F238E27FC236}">
                  <a16:creationId xmlns:a16="http://schemas.microsoft.com/office/drawing/2014/main" id="{733ED1C0-423D-3BA1-7D76-5AD063DB4966}"/>
                </a:ext>
              </a:extLst>
            </p:cNvPr>
            <p:cNvSpPr>
              <a:spLocks noEditPoints="1"/>
            </p:cNvSpPr>
            <p:nvPr userDrawn="1"/>
          </p:nvSpPr>
          <p:spPr bwMode="auto">
            <a:xfrm>
              <a:off x="12002" y="3473"/>
              <a:ext cx="1535" cy="1694"/>
            </a:xfrm>
            <a:custGeom>
              <a:avLst/>
              <a:gdLst>
                <a:gd name="T0" fmla="*/ 556 w 1535"/>
                <a:gd name="T1" fmla="*/ 0 h 1694"/>
                <a:gd name="T2" fmla="*/ 0 w 1535"/>
                <a:gd name="T3" fmla="*/ 1694 h 1694"/>
                <a:gd name="T4" fmla="*/ 337 w 1535"/>
                <a:gd name="T5" fmla="*/ 1694 h 1694"/>
                <a:gd name="T6" fmla="*/ 453 w 1535"/>
                <a:gd name="T7" fmla="*/ 1321 h 1694"/>
                <a:gd name="T8" fmla="*/ 1083 w 1535"/>
                <a:gd name="T9" fmla="*/ 1321 h 1694"/>
                <a:gd name="T10" fmla="*/ 1197 w 1535"/>
                <a:gd name="T11" fmla="*/ 1694 h 1694"/>
                <a:gd name="T12" fmla="*/ 1535 w 1535"/>
                <a:gd name="T13" fmla="*/ 1694 h 1694"/>
                <a:gd name="T14" fmla="*/ 978 w 1535"/>
                <a:gd name="T15" fmla="*/ 0 h 1694"/>
                <a:gd name="T16" fmla="*/ 556 w 1535"/>
                <a:gd name="T17" fmla="*/ 0 h 1694"/>
                <a:gd name="T18" fmla="*/ 768 w 1535"/>
                <a:gd name="T19" fmla="*/ 301 h 1694"/>
                <a:gd name="T20" fmla="*/ 998 w 1535"/>
                <a:gd name="T21" fmla="*/ 1048 h 1694"/>
                <a:gd name="T22" fmla="*/ 536 w 1535"/>
                <a:gd name="T23" fmla="*/ 1048 h 1694"/>
                <a:gd name="T24" fmla="*/ 768 w 1535"/>
                <a:gd name="T25" fmla="*/ 301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35" h="1694">
                  <a:moveTo>
                    <a:pt x="556" y="0"/>
                  </a:moveTo>
                  <a:lnTo>
                    <a:pt x="0" y="1694"/>
                  </a:lnTo>
                  <a:lnTo>
                    <a:pt x="337" y="1694"/>
                  </a:lnTo>
                  <a:lnTo>
                    <a:pt x="453" y="1321"/>
                  </a:lnTo>
                  <a:lnTo>
                    <a:pt x="1083" y="1321"/>
                  </a:lnTo>
                  <a:lnTo>
                    <a:pt x="1197" y="1694"/>
                  </a:lnTo>
                  <a:lnTo>
                    <a:pt x="1535" y="1694"/>
                  </a:lnTo>
                  <a:lnTo>
                    <a:pt x="978" y="0"/>
                  </a:lnTo>
                  <a:lnTo>
                    <a:pt x="556" y="0"/>
                  </a:lnTo>
                  <a:close/>
                  <a:moveTo>
                    <a:pt x="768" y="301"/>
                  </a:moveTo>
                  <a:lnTo>
                    <a:pt x="998" y="1048"/>
                  </a:lnTo>
                  <a:lnTo>
                    <a:pt x="536" y="1048"/>
                  </a:lnTo>
                  <a:lnTo>
                    <a:pt x="768" y="3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5" name="Freeform 7">
              <a:extLst>
                <a:ext uri="{FF2B5EF4-FFF2-40B4-BE49-F238E27FC236}">
                  <a16:creationId xmlns:a16="http://schemas.microsoft.com/office/drawing/2014/main" id="{24321CB6-88B2-41D3-45AD-465FCCF9FFB4}"/>
                </a:ext>
              </a:extLst>
            </p:cNvPr>
            <p:cNvSpPr>
              <a:spLocks/>
            </p:cNvSpPr>
            <p:nvPr userDrawn="1"/>
          </p:nvSpPr>
          <p:spPr bwMode="auto">
            <a:xfrm>
              <a:off x="10250" y="3473"/>
              <a:ext cx="1113" cy="1694"/>
            </a:xfrm>
            <a:custGeom>
              <a:avLst/>
              <a:gdLst>
                <a:gd name="T0" fmla="*/ 0 w 1113"/>
                <a:gd name="T1" fmla="*/ 0 h 1694"/>
                <a:gd name="T2" fmla="*/ 0 w 1113"/>
                <a:gd name="T3" fmla="*/ 297 h 1694"/>
                <a:gd name="T4" fmla="*/ 396 w 1113"/>
                <a:gd name="T5" fmla="*/ 297 h 1694"/>
                <a:gd name="T6" fmla="*/ 396 w 1113"/>
                <a:gd name="T7" fmla="*/ 1397 h 1694"/>
                <a:gd name="T8" fmla="*/ 0 w 1113"/>
                <a:gd name="T9" fmla="*/ 1397 h 1694"/>
                <a:gd name="T10" fmla="*/ 0 w 1113"/>
                <a:gd name="T11" fmla="*/ 1694 h 1694"/>
                <a:gd name="T12" fmla="*/ 1113 w 1113"/>
                <a:gd name="T13" fmla="*/ 1694 h 1694"/>
                <a:gd name="T14" fmla="*/ 1113 w 1113"/>
                <a:gd name="T15" fmla="*/ 1397 h 1694"/>
                <a:gd name="T16" fmla="*/ 716 w 1113"/>
                <a:gd name="T17" fmla="*/ 1397 h 1694"/>
                <a:gd name="T18" fmla="*/ 716 w 1113"/>
                <a:gd name="T19" fmla="*/ 297 h 1694"/>
                <a:gd name="T20" fmla="*/ 1113 w 1113"/>
                <a:gd name="T21" fmla="*/ 297 h 1694"/>
                <a:gd name="T22" fmla="*/ 1113 w 1113"/>
                <a:gd name="T23" fmla="*/ 0 h 1694"/>
                <a:gd name="T24" fmla="*/ 0 w 1113"/>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13" h="1694">
                  <a:moveTo>
                    <a:pt x="0" y="0"/>
                  </a:moveTo>
                  <a:lnTo>
                    <a:pt x="0" y="297"/>
                  </a:lnTo>
                  <a:lnTo>
                    <a:pt x="396" y="297"/>
                  </a:lnTo>
                  <a:lnTo>
                    <a:pt x="396" y="1397"/>
                  </a:lnTo>
                  <a:lnTo>
                    <a:pt x="0" y="1397"/>
                  </a:lnTo>
                  <a:lnTo>
                    <a:pt x="0" y="1694"/>
                  </a:lnTo>
                  <a:lnTo>
                    <a:pt x="1113" y="1694"/>
                  </a:lnTo>
                  <a:lnTo>
                    <a:pt x="1113" y="1397"/>
                  </a:lnTo>
                  <a:lnTo>
                    <a:pt x="716" y="1397"/>
                  </a:lnTo>
                  <a:lnTo>
                    <a:pt x="716" y="297"/>
                  </a:lnTo>
                  <a:lnTo>
                    <a:pt x="1113" y="297"/>
                  </a:lnTo>
                  <a:lnTo>
                    <a:pt x="1113"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5" name="Freeform 8">
              <a:extLst>
                <a:ext uri="{FF2B5EF4-FFF2-40B4-BE49-F238E27FC236}">
                  <a16:creationId xmlns:a16="http://schemas.microsoft.com/office/drawing/2014/main" id="{28DF50ED-77B5-2CCB-445E-BE59A74640E2}"/>
                </a:ext>
              </a:extLst>
            </p:cNvPr>
            <p:cNvSpPr>
              <a:spLocks noEditPoints="1"/>
            </p:cNvSpPr>
            <p:nvPr userDrawn="1"/>
          </p:nvSpPr>
          <p:spPr bwMode="auto">
            <a:xfrm>
              <a:off x="8263" y="3473"/>
              <a:ext cx="1317" cy="1694"/>
            </a:xfrm>
            <a:custGeom>
              <a:avLst/>
              <a:gdLst>
                <a:gd name="T0" fmla="*/ 884 w 932"/>
                <a:gd name="T1" fmla="*/ 372 h 1199"/>
                <a:gd name="T2" fmla="*/ 442 w 932"/>
                <a:gd name="T3" fmla="*/ 0 h 1199"/>
                <a:gd name="T4" fmla="*/ 0 w 932"/>
                <a:gd name="T5" fmla="*/ 0 h 1199"/>
                <a:gd name="T6" fmla="*/ 0 w 932"/>
                <a:gd name="T7" fmla="*/ 1199 h 1199"/>
                <a:gd name="T8" fmla="*/ 227 w 932"/>
                <a:gd name="T9" fmla="*/ 1199 h 1199"/>
                <a:gd name="T10" fmla="*/ 227 w 932"/>
                <a:gd name="T11" fmla="*/ 755 h 1199"/>
                <a:gd name="T12" fmla="*/ 418 w 932"/>
                <a:gd name="T13" fmla="*/ 755 h 1199"/>
                <a:gd name="T14" fmla="*/ 450 w 932"/>
                <a:gd name="T15" fmla="*/ 755 h 1199"/>
                <a:gd name="T16" fmla="*/ 681 w 932"/>
                <a:gd name="T17" fmla="*/ 1199 h 1199"/>
                <a:gd name="T18" fmla="*/ 932 w 932"/>
                <a:gd name="T19" fmla="*/ 1199 h 1199"/>
                <a:gd name="T20" fmla="*/ 676 w 932"/>
                <a:gd name="T21" fmla="*/ 707 h 1199"/>
                <a:gd name="T22" fmla="*/ 884 w 932"/>
                <a:gd name="T23" fmla="*/ 372 h 1199"/>
                <a:gd name="T24" fmla="*/ 645 w 932"/>
                <a:gd name="T25" fmla="*/ 372 h 1199"/>
                <a:gd name="T26" fmla="*/ 418 w 932"/>
                <a:gd name="T27" fmla="*/ 562 h 1199"/>
                <a:gd name="T28" fmla="*/ 227 w 932"/>
                <a:gd name="T29" fmla="*/ 562 h 1199"/>
                <a:gd name="T30" fmla="*/ 227 w 932"/>
                <a:gd name="T31" fmla="*/ 194 h 1199"/>
                <a:gd name="T32" fmla="*/ 418 w 932"/>
                <a:gd name="T33" fmla="*/ 194 h 1199"/>
                <a:gd name="T34" fmla="*/ 645 w 932"/>
                <a:gd name="T35" fmla="*/ 372 h 1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2" h="1199">
                  <a:moveTo>
                    <a:pt x="884" y="372"/>
                  </a:moveTo>
                  <a:cubicBezTo>
                    <a:pt x="884" y="92"/>
                    <a:pt x="693" y="0"/>
                    <a:pt x="442" y="0"/>
                  </a:cubicBezTo>
                  <a:cubicBezTo>
                    <a:pt x="0" y="0"/>
                    <a:pt x="0" y="0"/>
                    <a:pt x="0" y="0"/>
                  </a:cubicBezTo>
                  <a:cubicBezTo>
                    <a:pt x="0" y="1199"/>
                    <a:pt x="0" y="1199"/>
                    <a:pt x="0" y="1199"/>
                  </a:cubicBezTo>
                  <a:cubicBezTo>
                    <a:pt x="227" y="1199"/>
                    <a:pt x="227" y="1199"/>
                    <a:pt x="227" y="1199"/>
                  </a:cubicBezTo>
                  <a:cubicBezTo>
                    <a:pt x="227" y="755"/>
                    <a:pt x="227" y="755"/>
                    <a:pt x="227" y="755"/>
                  </a:cubicBezTo>
                  <a:cubicBezTo>
                    <a:pt x="418" y="755"/>
                    <a:pt x="418" y="755"/>
                    <a:pt x="418" y="755"/>
                  </a:cubicBezTo>
                  <a:cubicBezTo>
                    <a:pt x="429" y="755"/>
                    <a:pt x="439" y="755"/>
                    <a:pt x="450" y="755"/>
                  </a:cubicBezTo>
                  <a:cubicBezTo>
                    <a:pt x="681" y="1199"/>
                    <a:pt x="681" y="1199"/>
                    <a:pt x="681" y="1199"/>
                  </a:cubicBezTo>
                  <a:cubicBezTo>
                    <a:pt x="932" y="1199"/>
                    <a:pt x="932" y="1199"/>
                    <a:pt x="932" y="1199"/>
                  </a:cubicBezTo>
                  <a:cubicBezTo>
                    <a:pt x="676" y="707"/>
                    <a:pt x="676" y="707"/>
                    <a:pt x="676" y="707"/>
                  </a:cubicBezTo>
                  <a:cubicBezTo>
                    <a:pt x="801" y="652"/>
                    <a:pt x="884" y="545"/>
                    <a:pt x="884" y="372"/>
                  </a:cubicBezTo>
                  <a:moveTo>
                    <a:pt x="645" y="372"/>
                  </a:moveTo>
                  <a:cubicBezTo>
                    <a:pt x="645" y="516"/>
                    <a:pt x="562" y="562"/>
                    <a:pt x="418" y="562"/>
                  </a:cubicBezTo>
                  <a:cubicBezTo>
                    <a:pt x="227" y="562"/>
                    <a:pt x="227" y="562"/>
                    <a:pt x="227" y="562"/>
                  </a:cubicBezTo>
                  <a:cubicBezTo>
                    <a:pt x="227" y="194"/>
                    <a:pt x="227" y="194"/>
                    <a:pt x="227" y="194"/>
                  </a:cubicBezTo>
                  <a:cubicBezTo>
                    <a:pt x="418" y="194"/>
                    <a:pt x="418" y="194"/>
                    <a:pt x="418" y="194"/>
                  </a:cubicBezTo>
                  <a:cubicBezTo>
                    <a:pt x="574" y="194"/>
                    <a:pt x="645" y="252"/>
                    <a:pt x="645" y="37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6" name="Freeform 9">
              <a:extLst>
                <a:ext uri="{FF2B5EF4-FFF2-40B4-BE49-F238E27FC236}">
                  <a16:creationId xmlns:a16="http://schemas.microsoft.com/office/drawing/2014/main" id="{3E46F43E-7289-80AB-2776-B413EE27EDF5}"/>
                </a:ext>
              </a:extLst>
            </p:cNvPr>
            <p:cNvSpPr>
              <a:spLocks/>
            </p:cNvSpPr>
            <p:nvPr userDrawn="1"/>
          </p:nvSpPr>
          <p:spPr bwMode="auto">
            <a:xfrm>
              <a:off x="6369" y="3473"/>
              <a:ext cx="1098" cy="1694"/>
            </a:xfrm>
            <a:custGeom>
              <a:avLst/>
              <a:gdLst>
                <a:gd name="T0" fmla="*/ 0 w 1098"/>
                <a:gd name="T1" fmla="*/ 0 h 1694"/>
                <a:gd name="T2" fmla="*/ 0 w 1098"/>
                <a:gd name="T3" fmla="*/ 1694 h 1694"/>
                <a:gd name="T4" fmla="*/ 1098 w 1098"/>
                <a:gd name="T5" fmla="*/ 1694 h 1694"/>
                <a:gd name="T6" fmla="*/ 1098 w 1098"/>
                <a:gd name="T7" fmla="*/ 1397 h 1694"/>
                <a:gd name="T8" fmla="*/ 321 w 1098"/>
                <a:gd name="T9" fmla="*/ 1397 h 1694"/>
                <a:gd name="T10" fmla="*/ 321 w 1098"/>
                <a:gd name="T11" fmla="*/ 973 h 1694"/>
                <a:gd name="T12" fmla="*/ 1030 w 1098"/>
                <a:gd name="T13" fmla="*/ 973 h 1694"/>
                <a:gd name="T14" fmla="*/ 1030 w 1098"/>
                <a:gd name="T15" fmla="*/ 687 h 1694"/>
                <a:gd name="T16" fmla="*/ 321 w 1098"/>
                <a:gd name="T17" fmla="*/ 687 h 1694"/>
                <a:gd name="T18" fmla="*/ 321 w 1098"/>
                <a:gd name="T19" fmla="*/ 297 h 1694"/>
                <a:gd name="T20" fmla="*/ 1098 w 1098"/>
                <a:gd name="T21" fmla="*/ 297 h 1694"/>
                <a:gd name="T22" fmla="*/ 1098 w 1098"/>
                <a:gd name="T23" fmla="*/ 0 h 1694"/>
                <a:gd name="T24" fmla="*/ 0 w 1098"/>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8" h="1694">
                  <a:moveTo>
                    <a:pt x="0" y="0"/>
                  </a:moveTo>
                  <a:lnTo>
                    <a:pt x="0" y="1694"/>
                  </a:lnTo>
                  <a:lnTo>
                    <a:pt x="1098" y="1694"/>
                  </a:lnTo>
                  <a:lnTo>
                    <a:pt x="1098" y="1397"/>
                  </a:lnTo>
                  <a:lnTo>
                    <a:pt x="321" y="1397"/>
                  </a:lnTo>
                  <a:lnTo>
                    <a:pt x="321" y="973"/>
                  </a:lnTo>
                  <a:lnTo>
                    <a:pt x="1030" y="973"/>
                  </a:lnTo>
                  <a:lnTo>
                    <a:pt x="1030" y="687"/>
                  </a:lnTo>
                  <a:lnTo>
                    <a:pt x="321" y="687"/>
                  </a:lnTo>
                  <a:lnTo>
                    <a:pt x="321" y="297"/>
                  </a:lnTo>
                  <a:lnTo>
                    <a:pt x="1098" y="297"/>
                  </a:lnTo>
                  <a:lnTo>
                    <a:pt x="109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7" name="Freeform 10">
              <a:extLst>
                <a:ext uri="{FF2B5EF4-FFF2-40B4-BE49-F238E27FC236}">
                  <a16:creationId xmlns:a16="http://schemas.microsoft.com/office/drawing/2014/main" id="{0C82D5C3-8445-8837-27CE-3B93EA4FA45F}"/>
                </a:ext>
              </a:extLst>
            </p:cNvPr>
            <p:cNvSpPr>
              <a:spLocks noEditPoints="1"/>
            </p:cNvSpPr>
            <p:nvPr userDrawn="1"/>
          </p:nvSpPr>
          <p:spPr bwMode="auto">
            <a:xfrm>
              <a:off x="4481" y="3473"/>
              <a:ext cx="1215" cy="1694"/>
            </a:xfrm>
            <a:custGeom>
              <a:avLst/>
              <a:gdLst>
                <a:gd name="T0" fmla="*/ 406 w 860"/>
                <a:gd name="T1" fmla="*/ 791 h 1199"/>
                <a:gd name="T2" fmla="*/ 227 w 860"/>
                <a:gd name="T3" fmla="*/ 791 h 1199"/>
                <a:gd name="T4" fmla="*/ 227 w 860"/>
                <a:gd name="T5" fmla="*/ 1199 h 1199"/>
                <a:gd name="T6" fmla="*/ 0 w 860"/>
                <a:gd name="T7" fmla="*/ 1199 h 1199"/>
                <a:gd name="T8" fmla="*/ 0 w 860"/>
                <a:gd name="T9" fmla="*/ 0 h 1199"/>
                <a:gd name="T10" fmla="*/ 406 w 860"/>
                <a:gd name="T11" fmla="*/ 0 h 1199"/>
                <a:gd name="T12" fmla="*/ 860 w 860"/>
                <a:gd name="T13" fmla="*/ 396 h 1199"/>
                <a:gd name="T14" fmla="*/ 406 w 860"/>
                <a:gd name="T15" fmla="*/ 791 h 1199"/>
                <a:gd name="T16" fmla="*/ 394 w 860"/>
                <a:gd name="T17" fmla="*/ 194 h 1199"/>
                <a:gd name="T18" fmla="*/ 227 w 860"/>
                <a:gd name="T19" fmla="*/ 194 h 1199"/>
                <a:gd name="T20" fmla="*/ 227 w 860"/>
                <a:gd name="T21" fmla="*/ 598 h 1199"/>
                <a:gd name="T22" fmla="*/ 394 w 860"/>
                <a:gd name="T23" fmla="*/ 598 h 1199"/>
                <a:gd name="T24" fmla="*/ 621 w 860"/>
                <a:gd name="T25" fmla="*/ 396 h 1199"/>
                <a:gd name="T26" fmla="*/ 394 w 860"/>
                <a:gd name="T27" fmla="*/ 194 h 1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60" h="1199">
                  <a:moveTo>
                    <a:pt x="406" y="791"/>
                  </a:moveTo>
                  <a:cubicBezTo>
                    <a:pt x="227" y="791"/>
                    <a:pt x="227" y="791"/>
                    <a:pt x="227" y="791"/>
                  </a:cubicBezTo>
                  <a:cubicBezTo>
                    <a:pt x="227" y="1199"/>
                    <a:pt x="227" y="1199"/>
                    <a:pt x="227" y="1199"/>
                  </a:cubicBezTo>
                  <a:cubicBezTo>
                    <a:pt x="0" y="1199"/>
                    <a:pt x="0" y="1199"/>
                    <a:pt x="0" y="1199"/>
                  </a:cubicBezTo>
                  <a:cubicBezTo>
                    <a:pt x="0" y="0"/>
                    <a:pt x="0" y="0"/>
                    <a:pt x="0" y="0"/>
                  </a:cubicBezTo>
                  <a:cubicBezTo>
                    <a:pt x="406" y="0"/>
                    <a:pt x="406" y="0"/>
                    <a:pt x="406" y="0"/>
                  </a:cubicBezTo>
                  <a:cubicBezTo>
                    <a:pt x="661" y="0"/>
                    <a:pt x="860" y="116"/>
                    <a:pt x="860" y="396"/>
                  </a:cubicBezTo>
                  <a:cubicBezTo>
                    <a:pt x="860" y="671"/>
                    <a:pt x="659" y="791"/>
                    <a:pt x="406" y="791"/>
                  </a:cubicBezTo>
                  <a:moveTo>
                    <a:pt x="394" y="194"/>
                  </a:moveTo>
                  <a:cubicBezTo>
                    <a:pt x="227" y="194"/>
                    <a:pt x="227" y="194"/>
                    <a:pt x="227" y="194"/>
                  </a:cubicBezTo>
                  <a:cubicBezTo>
                    <a:pt x="227" y="598"/>
                    <a:pt x="227" y="598"/>
                    <a:pt x="227" y="598"/>
                  </a:cubicBezTo>
                  <a:cubicBezTo>
                    <a:pt x="394" y="598"/>
                    <a:pt x="394" y="598"/>
                    <a:pt x="394" y="598"/>
                  </a:cubicBezTo>
                  <a:cubicBezTo>
                    <a:pt x="525" y="598"/>
                    <a:pt x="621" y="534"/>
                    <a:pt x="621" y="396"/>
                  </a:cubicBezTo>
                  <a:cubicBezTo>
                    <a:pt x="621" y="252"/>
                    <a:pt x="525" y="194"/>
                    <a:pt x="394" y="19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8" name="Freeform 11">
              <a:extLst>
                <a:ext uri="{FF2B5EF4-FFF2-40B4-BE49-F238E27FC236}">
                  <a16:creationId xmlns:a16="http://schemas.microsoft.com/office/drawing/2014/main" id="{2D962E7C-3E08-D166-19E4-74C492278721}"/>
                </a:ext>
              </a:extLst>
            </p:cNvPr>
            <p:cNvSpPr>
              <a:spLocks/>
            </p:cNvSpPr>
            <p:nvPr userDrawn="1"/>
          </p:nvSpPr>
          <p:spPr bwMode="auto">
            <a:xfrm>
              <a:off x="1945" y="3473"/>
              <a:ext cx="1720" cy="1694"/>
            </a:xfrm>
            <a:custGeom>
              <a:avLst/>
              <a:gdLst>
                <a:gd name="T0" fmla="*/ 1265 w 1720"/>
                <a:gd name="T1" fmla="*/ 0 h 1694"/>
                <a:gd name="T2" fmla="*/ 860 w 1720"/>
                <a:gd name="T3" fmla="*/ 996 h 1694"/>
                <a:gd name="T4" fmla="*/ 456 w 1720"/>
                <a:gd name="T5" fmla="*/ 0 h 1694"/>
                <a:gd name="T6" fmla="*/ 0 w 1720"/>
                <a:gd name="T7" fmla="*/ 0 h 1694"/>
                <a:gd name="T8" fmla="*/ 0 w 1720"/>
                <a:gd name="T9" fmla="*/ 1694 h 1694"/>
                <a:gd name="T10" fmla="*/ 303 w 1720"/>
                <a:gd name="T11" fmla="*/ 1694 h 1694"/>
                <a:gd name="T12" fmla="*/ 303 w 1720"/>
                <a:gd name="T13" fmla="*/ 428 h 1694"/>
                <a:gd name="T14" fmla="*/ 692 w 1720"/>
                <a:gd name="T15" fmla="*/ 1321 h 1694"/>
                <a:gd name="T16" fmla="*/ 709 w 1720"/>
                <a:gd name="T17" fmla="*/ 1321 h 1694"/>
                <a:gd name="T18" fmla="*/ 1012 w 1720"/>
                <a:gd name="T19" fmla="*/ 1321 h 1694"/>
                <a:gd name="T20" fmla="*/ 1029 w 1720"/>
                <a:gd name="T21" fmla="*/ 1321 h 1694"/>
                <a:gd name="T22" fmla="*/ 1416 w 1720"/>
                <a:gd name="T23" fmla="*/ 428 h 1694"/>
                <a:gd name="T24" fmla="*/ 1416 w 1720"/>
                <a:gd name="T25" fmla="*/ 1694 h 1694"/>
                <a:gd name="T26" fmla="*/ 1720 w 1720"/>
                <a:gd name="T27" fmla="*/ 1694 h 1694"/>
                <a:gd name="T28" fmla="*/ 1720 w 1720"/>
                <a:gd name="T29" fmla="*/ 0 h 1694"/>
                <a:gd name="T30" fmla="*/ 1265 w 1720"/>
                <a:gd name="T31"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20" h="1694">
                  <a:moveTo>
                    <a:pt x="1265" y="0"/>
                  </a:moveTo>
                  <a:lnTo>
                    <a:pt x="860" y="996"/>
                  </a:lnTo>
                  <a:lnTo>
                    <a:pt x="456" y="0"/>
                  </a:lnTo>
                  <a:lnTo>
                    <a:pt x="0" y="0"/>
                  </a:lnTo>
                  <a:lnTo>
                    <a:pt x="0" y="1694"/>
                  </a:lnTo>
                  <a:lnTo>
                    <a:pt x="303" y="1694"/>
                  </a:lnTo>
                  <a:lnTo>
                    <a:pt x="303" y="428"/>
                  </a:lnTo>
                  <a:lnTo>
                    <a:pt x="692" y="1321"/>
                  </a:lnTo>
                  <a:lnTo>
                    <a:pt x="709" y="1321"/>
                  </a:lnTo>
                  <a:lnTo>
                    <a:pt x="1012" y="1321"/>
                  </a:lnTo>
                  <a:lnTo>
                    <a:pt x="1029" y="1321"/>
                  </a:lnTo>
                  <a:lnTo>
                    <a:pt x="1416" y="428"/>
                  </a:lnTo>
                  <a:lnTo>
                    <a:pt x="1416" y="1694"/>
                  </a:lnTo>
                  <a:lnTo>
                    <a:pt x="1720" y="1694"/>
                  </a:lnTo>
                  <a:lnTo>
                    <a:pt x="1720" y="0"/>
                  </a:lnTo>
                  <a:lnTo>
                    <a:pt x="126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9" name="Freeform 12">
              <a:extLst>
                <a:ext uri="{FF2B5EF4-FFF2-40B4-BE49-F238E27FC236}">
                  <a16:creationId xmlns:a16="http://schemas.microsoft.com/office/drawing/2014/main" id="{F4041540-D57A-59CB-04E7-A52B58E1F12F}"/>
                </a:ext>
              </a:extLst>
            </p:cNvPr>
            <p:cNvSpPr>
              <a:spLocks/>
            </p:cNvSpPr>
            <p:nvPr userDrawn="1"/>
          </p:nvSpPr>
          <p:spPr bwMode="auto">
            <a:xfrm>
              <a:off x="0" y="3473"/>
              <a:ext cx="1113" cy="1694"/>
            </a:xfrm>
            <a:custGeom>
              <a:avLst/>
              <a:gdLst>
                <a:gd name="T0" fmla="*/ 0 w 1113"/>
                <a:gd name="T1" fmla="*/ 0 h 1694"/>
                <a:gd name="T2" fmla="*/ 0 w 1113"/>
                <a:gd name="T3" fmla="*/ 297 h 1694"/>
                <a:gd name="T4" fmla="*/ 397 w 1113"/>
                <a:gd name="T5" fmla="*/ 297 h 1694"/>
                <a:gd name="T6" fmla="*/ 397 w 1113"/>
                <a:gd name="T7" fmla="*/ 1397 h 1694"/>
                <a:gd name="T8" fmla="*/ 0 w 1113"/>
                <a:gd name="T9" fmla="*/ 1397 h 1694"/>
                <a:gd name="T10" fmla="*/ 0 w 1113"/>
                <a:gd name="T11" fmla="*/ 1694 h 1694"/>
                <a:gd name="T12" fmla="*/ 1113 w 1113"/>
                <a:gd name="T13" fmla="*/ 1694 h 1694"/>
                <a:gd name="T14" fmla="*/ 1113 w 1113"/>
                <a:gd name="T15" fmla="*/ 1397 h 1694"/>
                <a:gd name="T16" fmla="*/ 717 w 1113"/>
                <a:gd name="T17" fmla="*/ 1397 h 1694"/>
                <a:gd name="T18" fmla="*/ 717 w 1113"/>
                <a:gd name="T19" fmla="*/ 297 h 1694"/>
                <a:gd name="T20" fmla="*/ 1113 w 1113"/>
                <a:gd name="T21" fmla="*/ 297 h 1694"/>
                <a:gd name="T22" fmla="*/ 1113 w 1113"/>
                <a:gd name="T23" fmla="*/ 0 h 1694"/>
                <a:gd name="T24" fmla="*/ 0 w 1113"/>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13" h="1694">
                  <a:moveTo>
                    <a:pt x="0" y="0"/>
                  </a:moveTo>
                  <a:lnTo>
                    <a:pt x="0" y="297"/>
                  </a:lnTo>
                  <a:lnTo>
                    <a:pt x="397" y="297"/>
                  </a:lnTo>
                  <a:lnTo>
                    <a:pt x="397" y="1397"/>
                  </a:lnTo>
                  <a:lnTo>
                    <a:pt x="0" y="1397"/>
                  </a:lnTo>
                  <a:lnTo>
                    <a:pt x="0" y="1694"/>
                  </a:lnTo>
                  <a:lnTo>
                    <a:pt x="1113" y="1694"/>
                  </a:lnTo>
                  <a:lnTo>
                    <a:pt x="1113" y="1397"/>
                  </a:lnTo>
                  <a:lnTo>
                    <a:pt x="717" y="1397"/>
                  </a:lnTo>
                  <a:lnTo>
                    <a:pt x="717" y="297"/>
                  </a:lnTo>
                  <a:lnTo>
                    <a:pt x="1113" y="297"/>
                  </a:lnTo>
                  <a:lnTo>
                    <a:pt x="1113"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grpSp>
    </p:spTree>
    <p:extLst>
      <p:ext uri="{BB962C8B-B14F-4D97-AF65-F5344CB8AC3E}">
        <p14:creationId xmlns:p14="http://schemas.microsoft.com/office/powerpoint/2010/main" val="211696665"/>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End Slide Blue">
    <p:bg>
      <p:bgPr>
        <a:solidFill>
          <a:schemeClr val="accent1"/>
        </a:solidFill>
        <a:effectLst/>
      </p:bgPr>
    </p:bg>
    <p:spTree>
      <p:nvGrpSpPr>
        <p:cNvPr id="1" name=""/>
        <p:cNvGrpSpPr/>
        <p:nvPr/>
      </p:nvGrpSpPr>
      <p:grpSpPr>
        <a:xfrm>
          <a:off x="0" y="0"/>
          <a:ext cx="0" cy="0"/>
          <a:chOff x="0" y="0"/>
          <a:chExt cx="0" cy="0"/>
        </a:xfrm>
      </p:grpSpPr>
      <p:grpSp>
        <p:nvGrpSpPr>
          <p:cNvPr id="2" name="Group 4">
            <a:extLst>
              <a:ext uri="{FF2B5EF4-FFF2-40B4-BE49-F238E27FC236}">
                <a16:creationId xmlns:a16="http://schemas.microsoft.com/office/drawing/2014/main" id="{8F1E4B3C-5470-00F2-B8CB-BB4906CF439D}"/>
              </a:ext>
            </a:extLst>
          </p:cNvPr>
          <p:cNvGrpSpPr>
            <a:grpSpLocks noChangeAspect="1"/>
          </p:cNvGrpSpPr>
          <p:nvPr userDrawn="1"/>
        </p:nvGrpSpPr>
        <p:grpSpPr bwMode="auto">
          <a:xfrm>
            <a:off x="330271" y="327819"/>
            <a:ext cx="11536292" cy="1272297"/>
            <a:chOff x="0" y="3473"/>
            <a:chExt cx="15360" cy="1694"/>
          </a:xfrm>
        </p:grpSpPr>
        <p:sp>
          <p:nvSpPr>
            <p:cNvPr id="3" name="Freeform 5">
              <a:extLst>
                <a:ext uri="{FF2B5EF4-FFF2-40B4-BE49-F238E27FC236}">
                  <a16:creationId xmlns:a16="http://schemas.microsoft.com/office/drawing/2014/main" id="{7D7A316D-6FA6-8EBE-A7B4-43071E70A86B}"/>
                </a:ext>
              </a:extLst>
            </p:cNvPr>
            <p:cNvSpPr>
              <a:spLocks/>
            </p:cNvSpPr>
            <p:nvPr userDrawn="1"/>
          </p:nvSpPr>
          <p:spPr bwMode="auto">
            <a:xfrm>
              <a:off x="14261" y="3473"/>
              <a:ext cx="1099" cy="1694"/>
            </a:xfrm>
            <a:custGeom>
              <a:avLst/>
              <a:gdLst>
                <a:gd name="T0" fmla="*/ 0 w 1099"/>
                <a:gd name="T1" fmla="*/ 0 h 1694"/>
                <a:gd name="T2" fmla="*/ 0 w 1099"/>
                <a:gd name="T3" fmla="*/ 1694 h 1694"/>
                <a:gd name="T4" fmla="*/ 1099 w 1099"/>
                <a:gd name="T5" fmla="*/ 1694 h 1694"/>
                <a:gd name="T6" fmla="*/ 1099 w 1099"/>
                <a:gd name="T7" fmla="*/ 1397 h 1694"/>
                <a:gd name="T8" fmla="*/ 319 w 1099"/>
                <a:gd name="T9" fmla="*/ 1397 h 1694"/>
                <a:gd name="T10" fmla="*/ 319 w 1099"/>
                <a:gd name="T11" fmla="*/ 0 h 1694"/>
                <a:gd name="T12" fmla="*/ 0 w 1099"/>
                <a:gd name="T13" fmla="*/ 0 h 1694"/>
              </a:gdLst>
              <a:ahLst/>
              <a:cxnLst>
                <a:cxn ang="0">
                  <a:pos x="T0" y="T1"/>
                </a:cxn>
                <a:cxn ang="0">
                  <a:pos x="T2" y="T3"/>
                </a:cxn>
                <a:cxn ang="0">
                  <a:pos x="T4" y="T5"/>
                </a:cxn>
                <a:cxn ang="0">
                  <a:pos x="T6" y="T7"/>
                </a:cxn>
                <a:cxn ang="0">
                  <a:pos x="T8" y="T9"/>
                </a:cxn>
                <a:cxn ang="0">
                  <a:pos x="T10" y="T11"/>
                </a:cxn>
                <a:cxn ang="0">
                  <a:pos x="T12" y="T13"/>
                </a:cxn>
              </a:cxnLst>
              <a:rect l="0" t="0" r="r" b="b"/>
              <a:pathLst>
                <a:path w="1099" h="1694">
                  <a:moveTo>
                    <a:pt x="0" y="0"/>
                  </a:moveTo>
                  <a:lnTo>
                    <a:pt x="0" y="1694"/>
                  </a:lnTo>
                  <a:lnTo>
                    <a:pt x="1099" y="1694"/>
                  </a:lnTo>
                  <a:lnTo>
                    <a:pt x="1099" y="1397"/>
                  </a:lnTo>
                  <a:lnTo>
                    <a:pt x="319" y="1397"/>
                  </a:lnTo>
                  <a:lnTo>
                    <a:pt x="319"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4" name="Freeform 6">
              <a:extLst>
                <a:ext uri="{FF2B5EF4-FFF2-40B4-BE49-F238E27FC236}">
                  <a16:creationId xmlns:a16="http://schemas.microsoft.com/office/drawing/2014/main" id="{11C06CEA-028D-9197-2DEF-67878595AE6C}"/>
                </a:ext>
              </a:extLst>
            </p:cNvPr>
            <p:cNvSpPr>
              <a:spLocks noEditPoints="1"/>
            </p:cNvSpPr>
            <p:nvPr userDrawn="1"/>
          </p:nvSpPr>
          <p:spPr bwMode="auto">
            <a:xfrm>
              <a:off x="12002" y="3473"/>
              <a:ext cx="1535" cy="1694"/>
            </a:xfrm>
            <a:custGeom>
              <a:avLst/>
              <a:gdLst>
                <a:gd name="T0" fmla="*/ 556 w 1535"/>
                <a:gd name="T1" fmla="*/ 0 h 1694"/>
                <a:gd name="T2" fmla="*/ 0 w 1535"/>
                <a:gd name="T3" fmla="*/ 1694 h 1694"/>
                <a:gd name="T4" fmla="*/ 337 w 1535"/>
                <a:gd name="T5" fmla="*/ 1694 h 1694"/>
                <a:gd name="T6" fmla="*/ 453 w 1535"/>
                <a:gd name="T7" fmla="*/ 1321 h 1694"/>
                <a:gd name="T8" fmla="*/ 1083 w 1535"/>
                <a:gd name="T9" fmla="*/ 1321 h 1694"/>
                <a:gd name="T10" fmla="*/ 1197 w 1535"/>
                <a:gd name="T11" fmla="*/ 1694 h 1694"/>
                <a:gd name="T12" fmla="*/ 1535 w 1535"/>
                <a:gd name="T13" fmla="*/ 1694 h 1694"/>
                <a:gd name="T14" fmla="*/ 978 w 1535"/>
                <a:gd name="T15" fmla="*/ 0 h 1694"/>
                <a:gd name="T16" fmla="*/ 556 w 1535"/>
                <a:gd name="T17" fmla="*/ 0 h 1694"/>
                <a:gd name="T18" fmla="*/ 768 w 1535"/>
                <a:gd name="T19" fmla="*/ 301 h 1694"/>
                <a:gd name="T20" fmla="*/ 998 w 1535"/>
                <a:gd name="T21" fmla="*/ 1048 h 1694"/>
                <a:gd name="T22" fmla="*/ 536 w 1535"/>
                <a:gd name="T23" fmla="*/ 1048 h 1694"/>
                <a:gd name="T24" fmla="*/ 768 w 1535"/>
                <a:gd name="T25" fmla="*/ 301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35" h="1694">
                  <a:moveTo>
                    <a:pt x="556" y="0"/>
                  </a:moveTo>
                  <a:lnTo>
                    <a:pt x="0" y="1694"/>
                  </a:lnTo>
                  <a:lnTo>
                    <a:pt x="337" y="1694"/>
                  </a:lnTo>
                  <a:lnTo>
                    <a:pt x="453" y="1321"/>
                  </a:lnTo>
                  <a:lnTo>
                    <a:pt x="1083" y="1321"/>
                  </a:lnTo>
                  <a:lnTo>
                    <a:pt x="1197" y="1694"/>
                  </a:lnTo>
                  <a:lnTo>
                    <a:pt x="1535" y="1694"/>
                  </a:lnTo>
                  <a:lnTo>
                    <a:pt x="978" y="0"/>
                  </a:lnTo>
                  <a:lnTo>
                    <a:pt x="556" y="0"/>
                  </a:lnTo>
                  <a:close/>
                  <a:moveTo>
                    <a:pt x="768" y="301"/>
                  </a:moveTo>
                  <a:lnTo>
                    <a:pt x="998" y="1048"/>
                  </a:lnTo>
                  <a:lnTo>
                    <a:pt x="536" y="1048"/>
                  </a:lnTo>
                  <a:lnTo>
                    <a:pt x="768" y="30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5" name="Freeform 7">
              <a:extLst>
                <a:ext uri="{FF2B5EF4-FFF2-40B4-BE49-F238E27FC236}">
                  <a16:creationId xmlns:a16="http://schemas.microsoft.com/office/drawing/2014/main" id="{DEA93E8D-A827-0EF8-FC25-4EDF7B194E88}"/>
                </a:ext>
              </a:extLst>
            </p:cNvPr>
            <p:cNvSpPr>
              <a:spLocks/>
            </p:cNvSpPr>
            <p:nvPr userDrawn="1"/>
          </p:nvSpPr>
          <p:spPr bwMode="auto">
            <a:xfrm>
              <a:off x="10250" y="3473"/>
              <a:ext cx="1113" cy="1694"/>
            </a:xfrm>
            <a:custGeom>
              <a:avLst/>
              <a:gdLst>
                <a:gd name="T0" fmla="*/ 0 w 1113"/>
                <a:gd name="T1" fmla="*/ 0 h 1694"/>
                <a:gd name="T2" fmla="*/ 0 w 1113"/>
                <a:gd name="T3" fmla="*/ 297 h 1694"/>
                <a:gd name="T4" fmla="*/ 396 w 1113"/>
                <a:gd name="T5" fmla="*/ 297 h 1694"/>
                <a:gd name="T6" fmla="*/ 396 w 1113"/>
                <a:gd name="T7" fmla="*/ 1397 h 1694"/>
                <a:gd name="T8" fmla="*/ 0 w 1113"/>
                <a:gd name="T9" fmla="*/ 1397 h 1694"/>
                <a:gd name="T10" fmla="*/ 0 w 1113"/>
                <a:gd name="T11" fmla="*/ 1694 h 1694"/>
                <a:gd name="T12" fmla="*/ 1113 w 1113"/>
                <a:gd name="T13" fmla="*/ 1694 h 1694"/>
                <a:gd name="T14" fmla="*/ 1113 w 1113"/>
                <a:gd name="T15" fmla="*/ 1397 h 1694"/>
                <a:gd name="T16" fmla="*/ 716 w 1113"/>
                <a:gd name="T17" fmla="*/ 1397 h 1694"/>
                <a:gd name="T18" fmla="*/ 716 w 1113"/>
                <a:gd name="T19" fmla="*/ 297 h 1694"/>
                <a:gd name="T20" fmla="*/ 1113 w 1113"/>
                <a:gd name="T21" fmla="*/ 297 h 1694"/>
                <a:gd name="T22" fmla="*/ 1113 w 1113"/>
                <a:gd name="T23" fmla="*/ 0 h 1694"/>
                <a:gd name="T24" fmla="*/ 0 w 1113"/>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13" h="1694">
                  <a:moveTo>
                    <a:pt x="0" y="0"/>
                  </a:moveTo>
                  <a:lnTo>
                    <a:pt x="0" y="297"/>
                  </a:lnTo>
                  <a:lnTo>
                    <a:pt x="396" y="297"/>
                  </a:lnTo>
                  <a:lnTo>
                    <a:pt x="396" y="1397"/>
                  </a:lnTo>
                  <a:lnTo>
                    <a:pt x="0" y="1397"/>
                  </a:lnTo>
                  <a:lnTo>
                    <a:pt x="0" y="1694"/>
                  </a:lnTo>
                  <a:lnTo>
                    <a:pt x="1113" y="1694"/>
                  </a:lnTo>
                  <a:lnTo>
                    <a:pt x="1113" y="1397"/>
                  </a:lnTo>
                  <a:lnTo>
                    <a:pt x="716" y="1397"/>
                  </a:lnTo>
                  <a:lnTo>
                    <a:pt x="716" y="297"/>
                  </a:lnTo>
                  <a:lnTo>
                    <a:pt x="1113" y="297"/>
                  </a:lnTo>
                  <a:lnTo>
                    <a:pt x="1113"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5" name="Freeform 8">
              <a:extLst>
                <a:ext uri="{FF2B5EF4-FFF2-40B4-BE49-F238E27FC236}">
                  <a16:creationId xmlns:a16="http://schemas.microsoft.com/office/drawing/2014/main" id="{DF359F29-A6DD-FD4C-F807-701DEA41EDF2}"/>
                </a:ext>
              </a:extLst>
            </p:cNvPr>
            <p:cNvSpPr>
              <a:spLocks noEditPoints="1"/>
            </p:cNvSpPr>
            <p:nvPr userDrawn="1"/>
          </p:nvSpPr>
          <p:spPr bwMode="auto">
            <a:xfrm>
              <a:off x="8263" y="3473"/>
              <a:ext cx="1317" cy="1694"/>
            </a:xfrm>
            <a:custGeom>
              <a:avLst/>
              <a:gdLst>
                <a:gd name="T0" fmla="*/ 884 w 932"/>
                <a:gd name="T1" fmla="*/ 372 h 1199"/>
                <a:gd name="T2" fmla="*/ 442 w 932"/>
                <a:gd name="T3" fmla="*/ 0 h 1199"/>
                <a:gd name="T4" fmla="*/ 0 w 932"/>
                <a:gd name="T5" fmla="*/ 0 h 1199"/>
                <a:gd name="T6" fmla="*/ 0 w 932"/>
                <a:gd name="T7" fmla="*/ 1199 h 1199"/>
                <a:gd name="T8" fmla="*/ 227 w 932"/>
                <a:gd name="T9" fmla="*/ 1199 h 1199"/>
                <a:gd name="T10" fmla="*/ 227 w 932"/>
                <a:gd name="T11" fmla="*/ 755 h 1199"/>
                <a:gd name="T12" fmla="*/ 418 w 932"/>
                <a:gd name="T13" fmla="*/ 755 h 1199"/>
                <a:gd name="T14" fmla="*/ 450 w 932"/>
                <a:gd name="T15" fmla="*/ 755 h 1199"/>
                <a:gd name="T16" fmla="*/ 681 w 932"/>
                <a:gd name="T17" fmla="*/ 1199 h 1199"/>
                <a:gd name="T18" fmla="*/ 932 w 932"/>
                <a:gd name="T19" fmla="*/ 1199 h 1199"/>
                <a:gd name="T20" fmla="*/ 676 w 932"/>
                <a:gd name="T21" fmla="*/ 707 h 1199"/>
                <a:gd name="T22" fmla="*/ 884 w 932"/>
                <a:gd name="T23" fmla="*/ 372 h 1199"/>
                <a:gd name="T24" fmla="*/ 645 w 932"/>
                <a:gd name="T25" fmla="*/ 372 h 1199"/>
                <a:gd name="T26" fmla="*/ 418 w 932"/>
                <a:gd name="T27" fmla="*/ 562 h 1199"/>
                <a:gd name="T28" fmla="*/ 227 w 932"/>
                <a:gd name="T29" fmla="*/ 562 h 1199"/>
                <a:gd name="T30" fmla="*/ 227 w 932"/>
                <a:gd name="T31" fmla="*/ 194 h 1199"/>
                <a:gd name="T32" fmla="*/ 418 w 932"/>
                <a:gd name="T33" fmla="*/ 194 h 1199"/>
                <a:gd name="T34" fmla="*/ 645 w 932"/>
                <a:gd name="T35" fmla="*/ 372 h 1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2" h="1199">
                  <a:moveTo>
                    <a:pt x="884" y="372"/>
                  </a:moveTo>
                  <a:cubicBezTo>
                    <a:pt x="884" y="92"/>
                    <a:pt x="693" y="0"/>
                    <a:pt x="442" y="0"/>
                  </a:cubicBezTo>
                  <a:cubicBezTo>
                    <a:pt x="0" y="0"/>
                    <a:pt x="0" y="0"/>
                    <a:pt x="0" y="0"/>
                  </a:cubicBezTo>
                  <a:cubicBezTo>
                    <a:pt x="0" y="1199"/>
                    <a:pt x="0" y="1199"/>
                    <a:pt x="0" y="1199"/>
                  </a:cubicBezTo>
                  <a:cubicBezTo>
                    <a:pt x="227" y="1199"/>
                    <a:pt x="227" y="1199"/>
                    <a:pt x="227" y="1199"/>
                  </a:cubicBezTo>
                  <a:cubicBezTo>
                    <a:pt x="227" y="755"/>
                    <a:pt x="227" y="755"/>
                    <a:pt x="227" y="755"/>
                  </a:cubicBezTo>
                  <a:cubicBezTo>
                    <a:pt x="418" y="755"/>
                    <a:pt x="418" y="755"/>
                    <a:pt x="418" y="755"/>
                  </a:cubicBezTo>
                  <a:cubicBezTo>
                    <a:pt x="429" y="755"/>
                    <a:pt x="439" y="755"/>
                    <a:pt x="450" y="755"/>
                  </a:cubicBezTo>
                  <a:cubicBezTo>
                    <a:pt x="681" y="1199"/>
                    <a:pt x="681" y="1199"/>
                    <a:pt x="681" y="1199"/>
                  </a:cubicBezTo>
                  <a:cubicBezTo>
                    <a:pt x="932" y="1199"/>
                    <a:pt x="932" y="1199"/>
                    <a:pt x="932" y="1199"/>
                  </a:cubicBezTo>
                  <a:cubicBezTo>
                    <a:pt x="676" y="707"/>
                    <a:pt x="676" y="707"/>
                    <a:pt x="676" y="707"/>
                  </a:cubicBezTo>
                  <a:cubicBezTo>
                    <a:pt x="801" y="652"/>
                    <a:pt x="884" y="545"/>
                    <a:pt x="884" y="372"/>
                  </a:cubicBezTo>
                  <a:moveTo>
                    <a:pt x="645" y="372"/>
                  </a:moveTo>
                  <a:cubicBezTo>
                    <a:pt x="645" y="516"/>
                    <a:pt x="562" y="562"/>
                    <a:pt x="418" y="562"/>
                  </a:cubicBezTo>
                  <a:cubicBezTo>
                    <a:pt x="227" y="562"/>
                    <a:pt x="227" y="562"/>
                    <a:pt x="227" y="562"/>
                  </a:cubicBezTo>
                  <a:cubicBezTo>
                    <a:pt x="227" y="194"/>
                    <a:pt x="227" y="194"/>
                    <a:pt x="227" y="194"/>
                  </a:cubicBezTo>
                  <a:cubicBezTo>
                    <a:pt x="418" y="194"/>
                    <a:pt x="418" y="194"/>
                    <a:pt x="418" y="194"/>
                  </a:cubicBezTo>
                  <a:cubicBezTo>
                    <a:pt x="574" y="194"/>
                    <a:pt x="645" y="252"/>
                    <a:pt x="645" y="37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6" name="Freeform 9">
              <a:extLst>
                <a:ext uri="{FF2B5EF4-FFF2-40B4-BE49-F238E27FC236}">
                  <a16:creationId xmlns:a16="http://schemas.microsoft.com/office/drawing/2014/main" id="{2468BF6B-AEBB-4CAA-244D-9EBE80B9A1DB}"/>
                </a:ext>
              </a:extLst>
            </p:cNvPr>
            <p:cNvSpPr>
              <a:spLocks/>
            </p:cNvSpPr>
            <p:nvPr userDrawn="1"/>
          </p:nvSpPr>
          <p:spPr bwMode="auto">
            <a:xfrm>
              <a:off x="6369" y="3473"/>
              <a:ext cx="1098" cy="1694"/>
            </a:xfrm>
            <a:custGeom>
              <a:avLst/>
              <a:gdLst>
                <a:gd name="T0" fmla="*/ 0 w 1098"/>
                <a:gd name="T1" fmla="*/ 0 h 1694"/>
                <a:gd name="T2" fmla="*/ 0 w 1098"/>
                <a:gd name="T3" fmla="*/ 1694 h 1694"/>
                <a:gd name="T4" fmla="*/ 1098 w 1098"/>
                <a:gd name="T5" fmla="*/ 1694 h 1694"/>
                <a:gd name="T6" fmla="*/ 1098 w 1098"/>
                <a:gd name="T7" fmla="*/ 1397 h 1694"/>
                <a:gd name="T8" fmla="*/ 321 w 1098"/>
                <a:gd name="T9" fmla="*/ 1397 h 1694"/>
                <a:gd name="T10" fmla="*/ 321 w 1098"/>
                <a:gd name="T11" fmla="*/ 973 h 1694"/>
                <a:gd name="T12" fmla="*/ 1030 w 1098"/>
                <a:gd name="T13" fmla="*/ 973 h 1694"/>
                <a:gd name="T14" fmla="*/ 1030 w 1098"/>
                <a:gd name="T15" fmla="*/ 687 h 1694"/>
                <a:gd name="T16" fmla="*/ 321 w 1098"/>
                <a:gd name="T17" fmla="*/ 687 h 1694"/>
                <a:gd name="T18" fmla="*/ 321 w 1098"/>
                <a:gd name="T19" fmla="*/ 297 h 1694"/>
                <a:gd name="T20" fmla="*/ 1098 w 1098"/>
                <a:gd name="T21" fmla="*/ 297 h 1694"/>
                <a:gd name="T22" fmla="*/ 1098 w 1098"/>
                <a:gd name="T23" fmla="*/ 0 h 1694"/>
                <a:gd name="T24" fmla="*/ 0 w 1098"/>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8" h="1694">
                  <a:moveTo>
                    <a:pt x="0" y="0"/>
                  </a:moveTo>
                  <a:lnTo>
                    <a:pt x="0" y="1694"/>
                  </a:lnTo>
                  <a:lnTo>
                    <a:pt x="1098" y="1694"/>
                  </a:lnTo>
                  <a:lnTo>
                    <a:pt x="1098" y="1397"/>
                  </a:lnTo>
                  <a:lnTo>
                    <a:pt x="321" y="1397"/>
                  </a:lnTo>
                  <a:lnTo>
                    <a:pt x="321" y="973"/>
                  </a:lnTo>
                  <a:lnTo>
                    <a:pt x="1030" y="973"/>
                  </a:lnTo>
                  <a:lnTo>
                    <a:pt x="1030" y="687"/>
                  </a:lnTo>
                  <a:lnTo>
                    <a:pt x="321" y="687"/>
                  </a:lnTo>
                  <a:lnTo>
                    <a:pt x="321" y="297"/>
                  </a:lnTo>
                  <a:lnTo>
                    <a:pt x="1098" y="297"/>
                  </a:lnTo>
                  <a:lnTo>
                    <a:pt x="1098"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7" name="Freeform 10">
              <a:extLst>
                <a:ext uri="{FF2B5EF4-FFF2-40B4-BE49-F238E27FC236}">
                  <a16:creationId xmlns:a16="http://schemas.microsoft.com/office/drawing/2014/main" id="{CC60AC05-547F-FA65-604E-4ED4912EA9E4}"/>
                </a:ext>
              </a:extLst>
            </p:cNvPr>
            <p:cNvSpPr>
              <a:spLocks noEditPoints="1"/>
            </p:cNvSpPr>
            <p:nvPr userDrawn="1"/>
          </p:nvSpPr>
          <p:spPr bwMode="auto">
            <a:xfrm>
              <a:off x="4481" y="3473"/>
              <a:ext cx="1215" cy="1694"/>
            </a:xfrm>
            <a:custGeom>
              <a:avLst/>
              <a:gdLst>
                <a:gd name="T0" fmla="*/ 406 w 860"/>
                <a:gd name="T1" fmla="*/ 791 h 1199"/>
                <a:gd name="T2" fmla="*/ 227 w 860"/>
                <a:gd name="T3" fmla="*/ 791 h 1199"/>
                <a:gd name="T4" fmla="*/ 227 w 860"/>
                <a:gd name="T5" fmla="*/ 1199 h 1199"/>
                <a:gd name="T6" fmla="*/ 0 w 860"/>
                <a:gd name="T7" fmla="*/ 1199 h 1199"/>
                <a:gd name="T8" fmla="*/ 0 w 860"/>
                <a:gd name="T9" fmla="*/ 0 h 1199"/>
                <a:gd name="T10" fmla="*/ 406 w 860"/>
                <a:gd name="T11" fmla="*/ 0 h 1199"/>
                <a:gd name="T12" fmla="*/ 860 w 860"/>
                <a:gd name="T13" fmla="*/ 396 h 1199"/>
                <a:gd name="T14" fmla="*/ 406 w 860"/>
                <a:gd name="T15" fmla="*/ 791 h 1199"/>
                <a:gd name="T16" fmla="*/ 394 w 860"/>
                <a:gd name="T17" fmla="*/ 194 h 1199"/>
                <a:gd name="T18" fmla="*/ 227 w 860"/>
                <a:gd name="T19" fmla="*/ 194 h 1199"/>
                <a:gd name="T20" fmla="*/ 227 w 860"/>
                <a:gd name="T21" fmla="*/ 598 h 1199"/>
                <a:gd name="T22" fmla="*/ 394 w 860"/>
                <a:gd name="T23" fmla="*/ 598 h 1199"/>
                <a:gd name="T24" fmla="*/ 621 w 860"/>
                <a:gd name="T25" fmla="*/ 396 h 1199"/>
                <a:gd name="T26" fmla="*/ 394 w 860"/>
                <a:gd name="T27" fmla="*/ 194 h 1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60" h="1199">
                  <a:moveTo>
                    <a:pt x="406" y="791"/>
                  </a:moveTo>
                  <a:cubicBezTo>
                    <a:pt x="227" y="791"/>
                    <a:pt x="227" y="791"/>
                    <a:pt x="227" y="791"/>
                  </a:cubicBezTo>
                  <a:cubicBezTo>
                    <a:pt x="227" y="1199"/>
                    <a:pt x="227" y="1199"/>
                    <a:pt x="227" y="1199"/>
                  </a:cubicBezTo>
                  <a:cubicBezTo>
                    <a:pt x="0" y="1199"/>
                    <a:pt x="0" y="1199"/>
                    <a:pt x="0" y="1199"/>
                  </a:cubicBezTo>
                  <a:cubicBezTo>
                    <a:pt x="0" y="0"/>
                    <a:pt x="0" y="0"/>
                    <a:pt x="0" y="0"/>
                  </a:cubicBezTo>
                  <a:cubicBezTo>
                    <a:pt x="406" y="0"/>
                    <a:pt x="406" y="0"/>
                    <a:pt x="406" y="0"/>
                  </a:cubicBezTo>
                  <a:cubicBezTo>
                    <a:pt x="661" y="0"/>
                    <a:pt x="860" y="116"/>
                    <a:pt x="860" y="396"/>
                  </a:cubicBezTo>
                  <a:cubicBezTo>
                    <a:pt x="860" y="671"/>
                    <a:pt x="659" y="791"/>
                    <a:pt x="406" y="791"/>
                  </a:cubicBezTo>
                  <a:moveTo>
                    <a:pt x="394" y="194"/>
                  </a:moveTo>
                  <a:cubicBezTo>
                    <a:pt x="227" y="194"/>
                    <a:pt x="227" y="194"/>
                    <a:pt x="227" y="194"/>
                  </a:cubicBezTo>
                  <a:cubicBezTo>
                    <a:pt x="227" y="598"/>
                    <a:pt x="227" y="598"/>
                    <a:pt x="227" y="598"/>
                  </a:cubicBezTo>
                  <a:cubicBezTo>
                    <a:pt x="394" y="598"/>
                    <a:pt x="394" y="598"/>
                    <a:pt x="394" y="598"/>
                  </a:cubicBezTo>
                  <a:cubicBezTo>
                    <a:pt x="525" y="598"/>
                    <a:pt x="621" y="534"/>
                    <a:pt x="621" y="396"/>
                  </a:cubicBezTo>
                  <a:cubicBezTo>
                    <a:pt x="621" y="252"/>
                    <a:pt x="525" y="194"/>
                    <a:pt x="394" y="19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8" name="Freeform 11">
              <a:extLst>
                <a:ext uri="{FF2B5EF4-FFF2-40B4-BE49-F238E27FC236}">
                  <a16:creationId xmlns:a16="http://schemas.microsoft.com/office/drawing/2014/main" id="{7632E58E-1400-1E6E-BB60-7A9B794F41F4}"/>
                </a:ext>
              </a:extLst>
            </p:cNvPr>
            <p:cNvSpPr>
              <a:spLocks/>
            </p:cNvSpPr>
            <p:nvPr userDrawn="1"/>
          </p:nvSpPr>
          <p:spPr bwMode="auto">
            <a:xfrm>
              <a:off x="1945" y="3473"/>
              <a:ext cx="1720" cy="1694"/>
            </a:xfrm>
            <a:custGeom>
              <a:avLst/>
              <a:gdLst>
                <a:gd name="T0" fmla="*/ 1265 w 1720"/>
                <a:gd name="T1" fmla="*/ 0 h 1694"/>
                <a:gd name="T2" fmla="*/ 860 w 1720"/>
                <a:gd name="T3" fmla="*/ 996 h 1694"/>
                <a:gd name="T4" fmla="*/ 456 w 1720"/>
                <a:gd name="T5" fmla="*/ 0 h 1694"/>
                <a:gd name="T6" fmla="*/ 0 w 1720"/>
                <a:gd name="T7" fmla="*/ 0 h 1694"/>
                <a:gd name="T8" fmla="*/ 0 w 1720"/>
                <a:gd name="T9" fmla="*/ 1694 h 1694"/>
                <a:gd name="T10" fmla="*/ 303 w 1720"/>
                <a:gd name="T11" fmla="*/ 1694 h 1694"/>
                <a:gd name="T12" fmla="*/ 303 w 1720"/>
                <a:gd name="T13" fmla="*/ 428 h 1694"/>
                <a:gd name="T14" fmla="*/ 692 w 1720"/>
                <a:gd name="T15" fmla="*/ 1321 h 1694"/>
                <a:gd name="T16" fmla="*/ 709 w 1720"/>
                <a:gd name="T17" fmla="*/ 1321 h 1694"/>
                <a:gd name="T18" fmla="*/ 1012 w 1720"/>
                <a:gd name="T19" fmla="*/ 1321 h 1694"/>
                <a:gd name="T20" fmla="*/ 1029 w 1720"/>
                <a:gd name="T21" fmla="*/ 1321 h 1694"/>
                <a:gd name="T22" fmla="*/ 1416 w 1720"/>
                <a:gd name="T23" fmla="*/ 428 h 1694"/>
                <a:gd name="T24" fmla="*/ 1416 w 1720"/>
                <a:gd name="T25" fmla="*/ 1694 h 1694"/>
                <a:gd name="T26" fmla="*/ 1720 w 1720"/>
                <a:gd name="T27" fmla="*/ 1694 h 1694"/>
                <a:gd name="T28" fmla="*/ 1720 w 1720"/>
                <a:gd name="T29" fmla="*/ 0 h 1694"/>
                <a:gd name="T30" fmla="*/ 1265 w 1720"/>
                <a:gd name="T31"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20" h="1694">
                  <a:moveTo>
                    <a:pt x="1265" y="0"/>
                  </a:moveTo>
                  <a:lnTo>
                    <a:pt x="860" y="996"/>
                  </a:lnTo>
                  <a:lnTo>
                    <a:pt x="456" y="0"/>
                  </a:lnTo>
                  <a:lnTo>
                    <a:pt x="0" y="0"/>
                  </a:lnTo>
                  <a:lnTo>
                    <a:pt x="0" y="1694"/>
                  </a:lnTo>
                  <a:lnTo>
                    <a:pt x="303" y="1694"/>
                  </a:lnTo>
                  <a:lnTo>
                    <a:pt x="303" y="428"/>
                  </a:lnTo>
                  <a:lnTo>
                    <a:pt x="692" y="1321"/>
                  </a:lnTo>
                  <a:lnTo>
                    <a:pt x="709" y="1321"/>
                  </a:lnTo>
                  <a:lnTo>
                    <a:pt x="1012" y="1321"/>
                  </a:lnTo>
                  <a:lnTo>
                    <a:pt x="1029" y="1321"/>
                  </a:lnTo>
                  <a:lnTo>
                    <a:pt x="1416" y="428"/>
                  </a:lnTo>
                  <a:lnTo>
                    <a:pt x="1416" y="1694"/>
                  </a:lnTo>
                  <a:lnTo>
                    <a:pt x="1720" y="1694"/>
                  </a:lnTo>
                  <a:lnTo>
                    <a:pt x="1720" y="0"/>
                  </a:lnTo>
                  <a:lnTo>
                    <a:pt x="126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9" name="Freeform 12">
              <a:extLst>
                <a:ext uri="{FF2B5EF4-FFF2-40B4-BE49-F238E27FC236}">
                  <a16:creationId xmlns:a16="http://schemas.microsoft.com/office/drawing/2014/main" id="{4D65D159-581D-F29B-BBD4-C1C5BACCEEFB}"/>
                </a:ext>
              </a:extLst>
            </p:cNvPr>
            <p:cNvSpPr>
              <a:spLocks/>
            </p:cNvSpPr>
            <p:nvPr userDrawn="1"/>
          </p:nvSpPr>
          <p:spPr bwMode="auto">
            <a:xfrm>
              <a:off x="0" y="3473"/>
              <a:ext cx="1113" cy="1694"/>
            </a:xfrm>
            <a:custGeom>
              <a:avLst/>
              <a:gdLst>
                <a:gd name="T0" fmla="*/ 0 w 1113"/>
                <a:gd name="T1" fmla="*/ 0 h 1694"/>
                <a:gd name="T2" fmla="*/ 0 w 1113"/>
                <a:gd name="T3" fmla="*/ 297 h 1694"/>
                <a:gd name="T4" fmla="*/ 397 w 1113"/>
                <a:gd name="T5" fmla="*/ 297 h 1694"/>
                <a:gd name="T6" fmla="*/ 397 w 1113"/>
                <a:gd name="T7" fmla="*/ 1397 h 1694"/>
                <a:gd name="T8" fmla="*/ 0 w 1113"/>
                <a:gd name="T9" fmla="*/ 1397 h 1694"/>
                <a:gd name="T10" fmla="*/ 0 w 1113"/>
                <a:gd name="T11" fmla="*/ 1694 h 1694"/>
                <a:gd name="T12" fmla="*/ 1113 w 1113"/>
                <a:gd name="T13" fmla="*/ 1694 h 1694"/>
                <a:gd name="T14" fmla="*/ 1113 w 1113"/>
                <a:gd name="T15" fmla="*/ 1397 h 1694"/>
                <a:gd name="T16" fmla="*/ 717 w 1113"/>
                <a:gd name="T17" fmla="*/ 1397 h 1694"/>
                <a:gd name="T18" fmla="*/ 717 w 1113"/>
                <a:gd name="T19" fmla="*/ 297 h 1694"/>
                <a:gd name="T20" fmla="*/ 1113 w 1113"/>
                <a:gd name="T21" fmla="*/ 297 h 1694"/>
                <a:gd name="T22" fmla="*/ 1113 w 1113"/>
                <a:gd name="T23" fmla="*/ 0 h 1694"/>
                <a:gd name="T24" fmla="*/ 0 w 1113"/>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13" h="1694">
                  <a:moveTo>
                    <a:pt x="0" y="0"/>
                  </a:moveTo>
                  <a:lnTo>
                    <a:pt x="0" y="297"/>
                  </a:lnTo>
                  <a:lnTo>
                    <a:pt x="397" y="297"/>
                  </a:lnTo>
                  <a:lnTo>
                    <a:pt x="397" y="1397"/>
                  </a:lnTo>
                  <a:lnTo>
                    <a:pt x="0" y="1397"/>
                  </a:lnTo>
                  <a:lnTo>
                    <a:pt x="0" y="1694"/>
                  </a:lnTo>
                  <a:lnTo>
                    <a:pt x="1113" y="1694"/>
                  </a:lnTo>
                  <a:lnTo>
                    <a:pt x="1113" y="1397"/>
                  </a:lnTo>
                  <a:lnTo>
                    <a:pt x="717" y="1397"/>
                  </a:lnTo>
                  <a:lnTo>
                    <a:pt x="717" y="297"/>
                  </a:lnTo>
                  <a:lnTo>
                    <a:pt x="1113" y="297"/>
                  </a:lnTo>
                  <a:lnTo>
                    <a:pt x="1113"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grpSp>
    </p:spTree>
    <p:extLst>
      <p:ext uri="{BB962C8B-B14F-4D97-AF65-F5344CB8AC3E}">
        <p14:creationId xmlns:p14="http://schemas.microsoft.com/office/powerpoint/2010/main" val="4250105972"/>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End Slide Image">
    <p:bg>
      <p:bgPr>
        <a:solidFill>
          <a:schemeClr val="bg1">
            <a:lumMod val="85000"/>
          </a:schemeClr>
        </a:solidFill>
        <a:effectLst/>
      </p:bgPr>
    </p:bg>
    <p:spTree>
      <p:nvGrpSpPr>
        <p:cNvPr id="1" name=""/>
        <p:cNvGrpSpPr/>
        <p:nvPr/>
      </p:nvGrpSpPr>
      <p:grpSpPr>
        <a:xfrm>
          <a:off x="0" y="0"/>
          <a:ext cx="0" cy="0"/>
          <a:chOff x="0" y="0"/>
          <a:chExt cx="0" cy="0"/>
        </a:xfrm>
      </p:grpSpPr>
      <p:grpSp>
        <p:nvGrpSpPr>
          <p:cNvPr id="2" name="Group 4">
            <a:extLst>
              <a:ext uri="{FF2B5EF4-FFF2-40B4-BE49-F238E27FC236}">
                <a16:creationId xmlns:a16="http://schemas.microsoft.com/office/drawing/2014/main" id="{3A87AD45-2D2F-D96C-947C-BAE35BFEBEE3}"/>
              </a:ext>
            </a:extLst>
          </p:cNvPr>
          <p:cNvGrpSpPr>
            <a:grpSpLocks noChangeAspect="1"/>
          </p:cNvGrpSpPr>
          <p:nvPr userDrawn="1"/>
        </p:nvGrpSpPr>
        <p:grpSpPr bwMode="auto">
          <a:xfrm>
            <a:off x="330271" y="327819"/>
            <a:ext cx="11536292" cy="1272297"/>
            <a:chOff x="0" y="3473"/>
            <a:chExt cx="15360" cy="1694"/>
          </a:xfrm>
        </p:grpSpPr>
        <p:sp>
          <p:nvSpPr>
            <p:cNvPr id="3" name="Freeform 5">
              <a:extLst>
                <a:ext uri="{FF2B5EF4-FFF2-40B4-BE49-F238E27FC236}">
                  <a16:creationId xmlns:a16="http://schemas.microsoft.com/office/drawing/2014/main" id="{31EDC35F-4F2D-B2A7-1ECD-0CF19D1AD285}"/>
                </a:ext>
              </a:extLst>
            </p:cNvPr>
            <p:cNvSpPr>
              <a:spLocks/>
            </p:cNvSpPr>
            <p:nvPr userDrawn="1"/>
          </p:nvSpPr>
          <p:spPr bwMode="auto">
            <a:xfrm>
              <a:off x="14261" y="3473"/>
              <a:ext cx="1099" cy="1694"/>
            </a:xfrm>
            <a:custGeom>
              <a:avLst/>
              <a:gdLst>
                <a:gd name="T0" fmla="*/ 0 w 1099"/>
                <a:gd name="T1" fmla="*/ 0 h 1694"/>
                <a:gd name="T2" fmla="*/ 0 w 1099"/>
                <a:gd name="T3" fmla="*/ 1694 h 1694"/>
                <a:gd name="T4" fmla="*/ 1099 w 1099"/>
                <a:gd name="T5" fmla="*/ 1694 h 1694"/>
                <a:gd name="T6" fmla="*/ 1099 w 1099"/>
                <a:gd name="T7" fmla="*/ 1397 h 1694"/>
                <a:gd name="T8" fmla="*/ 319 w 1099"/>
                <a:gd name="T9" fmla="*/ 1397 h 1694"/>
                <a:gd name="T10" fmla="*/ 319 w 1099"/>
                <a:gd name="T11" fmla="*/ 0 h 1694"/>
                <a:gd name="T12" fmla="*/ 0 w 1099"/>
                <a:gd name="T13" fmla="*/ 0 h 1694"/>
              </a:gdLst>
              <a:ahLst/>
              <a:cxnLst>
                <a:cxn ang="0">
                  <a:pos x="T0" y="T1"/>
                </a:cxn>
                <a:cxn ang="0">
                  <a:pos x="T2" y="T3"/>
                </a:cxn>
                <a:cxn ang="0">
                  <a:pos x="T4" y="T5"/>
                </a:cxn>
                <a:cxn ang="0">
                  <a:pos x="T6" y="T7"/>
                </a:cxn>
                <a:cxn ang="0">
                  <a:pos x="T8" y="T9"/>
                </a:cxn>
                <a:cxn ang="0">
                  <a:pos x="T10" y="T11"/>
                </a:cxn>
                <a:cxn ang="0">
                  <a:pos x="T12" y="T13"/>
                </a:cxn>
              </a:cxnLst>
              <a:rect l="0" t="0" r="r" b="b"/>
              <a:pathLst>
                <a:path w="1099" h="1694">
                  <a:moveTo>
                    <a:pt x="0" y="0"/>
                  </a:moveTo>
                  <a:lnTo>
                    <a:pt x="0" y="1694"/>
                  </a:lnTo>
                  <a:lnTo>
                    <a:pt x="1099" y="1694"/>
                  </a:lnTo>
                  <a:lnTo>
                    <a:pt x="1099" y="1397"/>
                  </a:lnTo>
                  <a:lnTo>
                    <a:pt x="319" y="1397"/>
                  </a:lnTo>
                  <a:lnTo>
                    <a:pt x="319"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4" name="Freeform 6">
              <a:extLst>
                <a:ext uri="{FF2B5EF4-FFF2-40B4-BE49-F238E27FC236}">
                  <a16:creationId xmlns:a16="http://schemas.microsoft.com/office/drawing/2014/main" id="{97F4776F-4E5E-13DF-F11A-A6808FFFC980}"/>
                </a:ext>
              </a:extLst>
            </p:cNvPr>
            <p:cNvSpPr>
              <a:spLocks noEditPoints="1"/>
            </p:cNvSpPr>
            <p:nvPr userDrawn="1"/>
          </p:nvSpPr>
          <p:spPr bwMode="auto">
            <a:xfrm>
              <a:off x="12002" y="3473"/>
              <a:ext cx="1535" cy="1694"/>
            </a:xfrm>
            <a:custGeom>
              <a:avLst/>
              <a:gdLst>
                <a:gd name="T0" fmla="*/ 556 w 1535"/>
                <a:gd name="T1" fmla="*/ 0 h 1694"/>
                <a:gd name="T2" fmla="*/ 0 w 1535"/>
                <a:gd name="T3" fmla="*/ 1694 h 1694"/>
                <a:gd name="T4" fmla="*/ 337 w 1535"/>
                <a:gd name="T5" fmla="*/ 1694 h 1694"/>
                <a:gd name="T6" fmla="*/ 453 w 1535"/>
                <a:gd name="T7" fmla="*/ 1321 h 1694"/>
                <a:gd name="T8" fmla="*/ 1083 w 1535"/>
                <a:gd name="T9" fmla="*/ 1321 h 1694"/>
                <a:gd name="T10" fmla="*/ 1197 w 1535"/>
                <a:gd name="T11" fmla="*/ 1694 h 1694"/>
                <a:gd name="T12" fmla="*/ 1535 w 1535"/>
                <a:gd name="T13" fmla="*/ 1694 h 1694"/>
                <a:gd name="T14" fmla="*/ 978 w 1535"/>
                <a:gd name="T15" fmla="*/ 0 h 1694"/>
                <a:gd name="T16" fmla="*/ 556 w 1535"/>
                <a:gd name="T17" fmla="*/ 0 h 1694"/>
                <a:gd name="T18" fmla="*/ 768 w 1535"/>
                <a:gd name="T19" fmla="*/ 301 h 1694"/>
                <a:gd name="T20" fmla="*/ 998 w 1535"/>
                <a:gd name="T21" fmla="*/ 1048 h 1694"/>
                <a:gd name="T22" fmla="*/ 536 w 1535"/>
                <a:gd name="T23" fmla="*/ 1048 h 1694"/>
                <a:gd name="T24" fmla="*/ 768 w 1535"/>
                <a:gd name="T25" fmla="*/ 301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35" h="1694">
                  <a:moveTo>
                    <a:pt x="556" y="0"/>
                  </a:moveTo>
                  <a:lnTo>
                    <a:pt x="0" y="1694"/>
                  </a:lnTo>
                  <a:lnTo>
                    <a:pt x="337" y="1694"/>
                  </a:lnTo>
                  <a:lnTo>
                    <a:pt x="453" y="1321"/>
                  </a:lnTo>
                  <a:lnTo>
                    <a:pt x="1083" y="1321"/>
                  </a:lnTo>
                  <a:lnTo>
                    <a:pt x="1197" y="1694"/>
                  </a:lnTo>
                  <a:lnTo>
                    <a:pt x="1535" y="1694"/>
                  </a:lnTo>
                  <a:lnTo>
                    <a:pt x="978" y="0"/>
                  </a:lnTo>
                  <a:lnTo>
                    <a:pt x="556" y="0"/>
                  </a:lnTo>
                  <a:close/>
                  <a:moveTo>
                    <a:pt x="768" y="301"/>
                  </a:moveTo>
                  <a:lnTo>
                    <a:pt x="998" y="1048"/>
                  </a:lnTo>
                  <a:lnTo>
                    <a:pt x="536" y="1048"/>
                  </a:lnTo>
                  <a:lnTo>
                    <a:pt x="768" y="30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5" name="Freeform 7">
              <a:extLst>
                <a:ext uri="{FF2B5EF4-FFF2-40B4-BE49-F238E27FC236}">
                  <a16:creationId xmlns:a16="http://schemas.microsoft.com/office/drawing/2014/main" id="{BA993AE1-6A24-5C17-7FE2-A16589D9C4A6}"/>
                </a:ext>
              </a:extLst>
            </p:cNvPr>
            <p:cNvSpPr>
              <a:spLocks/>
            </p:cNvSpPr>
            <p:nvPr userDrawn="1"/>
          </p:nvSpPr>
          <p:spPr bwMode="auto">
            <a:xfrm>
              <a:off x="10250" y="3473"/>
              <a:ext cx="1113" cy="1694"/>
            </a:xfrm>
            <a:custGeom>
              <a:avLst/>
              <a:gdLst>
                <a:gd name="T0" fmla="*/ 0 w 1113"/>
                <a:gd name="T1" fmla="*/ 0 h 1694"/>
                <a:gd name="T2" fmla="*/ 0 w 1113"/>
                <a:gd name="T3" fmla="*/ 297 h 1694"/>
                <a:gd name="T4" fmla="*/ 396 w 1113"/>
                <a:gd name="T5" fmla="*/ 297 h 1694"/>
                <a:gd name="T6" fmla="*/ 396 w 1113"/>
                <a:gd name="T7" fmla="*/ 1397 h 1694"/>
                <a:gd name="T8" fmla="*/ 0 w 1113"/>
                <a:gd name="T9" fmla="*/ 1397 h 1694"/>
                <a:gd name="T10" fmla="*/ 0 w 1113"/>
                <a:gd name="T11" fmla="*/ 1694 h 1694"/>
                <a:gd name="T12" fmla="*/ 1113 w 1113"/>
                <a:gd name="T13" fmla="*/ 1694 h 1694"/>
                <a:gd name="T14" fmla="*/ 1113 w 1113"/>
                <a:gd name="T15" fmla="*/ 1397 h 1694"/>
                <a:gd name="T16" fmla="*/ 716 w 1113"/>
                <a:gd name="T17" fmla="*/ 1397 h 1694"/>
                <a:gd name="T18" fmla="*/ 716 w 1113"/>
                <a:gd name="T19" fmla="*/ 297 h 1694"/>
                <a:gd name="T20" fmla="*/ 1113 w 1113"/>
                <a:gd name="T21" fmla="*/ 297 h 1694"/>
                <a:gd name="T22" fmla="*/ 1113 w 1113"/>
                <a:gd name="T23" fmla="*/ 0 h 1694"/>
                <a:gd name="T24" fmla="*/ 0 w 1113"/>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13" h="1694">
                  <a:moveTo>
                    <a:pt x="0" y="0"/>
                  </a:moveTo>
                  <a:lnTo>
                    <a:pt x="0" y="297"/>
                  </a:lnTo>
                  <a:lnTo>
                    <a:pt x="396" y="297"/>
                  </a:lnTo>
                  <a:lnTo>
                    <a:pt x="396" y="1397"/>
                  </a:lnTo>
                  <a:lnTo>
                    <a:pt x="0" y="1397"/>
                  </a:lnTo>
                  <a:lnTo>
                    <a:pt x="0" y="1694"/>
                  </a:lnTo>
                  <a:lnTo>
                    <a:pt x="1113" y="1694"/>
                  </a:lnTo>
                  <a:lnTo>
                    <a:pt x="1113" y="1397"/>
                  </a:lnTo>
                  <a:lnTo>
                    <a:pt x="716" y="1397"/>
                  </a:lnTo>
                  <a:lnTo>
                    <a:pt x="716" y="297"/>
                  </a:lnTo>
                  <a:lnTo>
                    <a:pt x="1113" y="297"/>
                  </a:lnTo>
                  <a:lnTo>
                    <a:pt x="1113"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5" name="Freeform 8">
              <a:extLst>
                <a:ext uri="{FF2B5EF4-FFF2-40B4-BE49-F238E27FC236}">
                  <a16:creationId xmlns:a16="http://schemas.microsoft.com/office/drawing/2014/main" id="{DA87F8EF-CDAD-15A2-A361-88921E1CAF7E}"/>
                </a:ext>
              </a:extLst>
            </p:cNvPr>
            <p:cNvSpPr>
              <a:spLocks noEditPoints="1"/>
            </p:cNvSpPr>
            <p:nvPr userDrawn="1"/>
          </p:nvSpPr>
          <p:spPr bwMode="auto">
            <a:xfrm>
              <a:off x="8263" y="3473"/>
              <a:ext cx="1317" cy="1694"/>
            </a:xfrm>
            <a:custGeom>
              <a:avLst/>
              <a:gdLst>
                <a:gd name="T0" fmla="*/ 884 w 932"/>
                <a:gd name="T1" fmla="*/ 372 h 1199"/>
                <a:gd name="T2" fmla="*/ 442 w 932"/>
                <a:gd name="T3" fmla="*/ 0 h 1199"/>
                <a:gd name="T4" fmla="*/ 0 w 932"/>
                <a:gd name="T5" fmla="*/ 0 h 1199"/>
                <a:gd name="T6" fmla="*/ 0 w 932"/>
                <a:gd name="T7" fmla="*/ 1199 h 1199"/>
                <a:gd name="T8" fmla="*/ 227 w 932"/>
                <a:gd name="T9" fmla="*/ 1199 h 1199"/>
                <a:gd name="T10" fmla="*/ 227 w 932"/>
                <a:gd name="T11" fmla="*/ 755 h 1199"/>
                <a:gd name="T12" fmla="*/ 418 w 932"/>
                <a:gd name="T13" fmla="*/ 755 h 1199"/>
                <a:gd name="T14" fmla="*/ 450 w 932"/>
                <a:gd name="T15" fmla="*/ 755 h 1199"/>
                <a:gd name="T16" fmla="*/ 681 w 932"/>
                <a:gd name="T17" fmla="*/ 1199 h 1199"/>
                <a:gd name="T18" fmla="*/ 932 w 932"/>
                <a:gd name="T19" fmla="*/ 1199 h 1199"/>
                <a:gd name="T20" fmla="*/ 676 w 932"/>
                <a:gd name="T21" fmla="*/ 707 h 1199"/>
                <a:gd name="T22" fmla="*/ 884 w 932"/>
                <a:gd name="T23" fmla="*/ 372 h 1199"/>
                <a:gd name="T24" fmla="*/ 645 w 932"/>
                <a:gd name="T25" fmla="*/ 372 h 1199"/>
                <a:gd name="T26" fmla="*/ 418 w 932"/>
                <a:gd name="T27" fmla="*/ 562 h 1199"/>
                <a:gd name="T28" fmla="*/ 227 w 932"/>
                <a:gd name="T29" fmla="*/ 562 h 1199"/>
                <a:gd name="T30" fmla="*/ 227 w 932"/>
                <a:gd name="T31" fmla="*/ 194 h 1199"/>
                <a:gd name="T32" fmla="*/ 418 w 932"/>
                <a:gd name="T33" fmla="*/ 194 h 1199"/>
                <a:gd name="T34" fmla="*/ 645 w 932"/>
                <a:gd name="T35" fmla="*/ 372 h 1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2" h="1199">
                  <a:moveTo>
                    <a:pt x="884" y="372"/>
                  </a:moveTo>
                  <a:cubicBezTo>
                    <a:pt x="884" y="92"/>
                    <a:pt x="693" y="0"/>
                    <a:pt x="442" y="0"/>
                  </a:cubicBezTo>
                  <a:cubicBezTo>
                    <a:pt x="0" y="0"/>
                    <a:pt x="0" y="0"/>
                    <a:pt x="0" y="0"/>
                  </a:cubicBezTo>
                  <a:cubicBezTo>
                    <a:pt x="0" y="1199"/>
                    <a:pt x="0" y="1199"/>
                    <a:pt x="0" y="1199"/>
                  </a:cubicBezTo>
                  <a:cubicBezTo>
                    <a:pt x="227" y="1199"/>
                    <a:pt x="227" y="1199"/>
                    <a:pt x="227" y="1199"/>
                  </a:cubicBezTo>
                  <a:cubicBezTo>
                    <a:pt x="227" y="755"/>
                    <a:pt x="227" y="755"/>
                    <a:pt x="227" y="755"/>
                  </a:cubicBezTo>
                  <a:cubicBezTo>
                    <a:pt x="418" y="755"/>
                    <a:pt x="418" y="755"/>
                    <a:pt x="418" y="755"/>
                  </a:cubicBezTo>
                  <a:cubicBezTo>
                    <a:pt x="429" y="755"/>
                    <a:pt x="439" y="755"/>
                    <a:pt x="450" y="755"/>
                  </a:cubicBezTo>
                  <a:cubicBezTo>
                    <a:pt x="681" y="1199"/>
                    <a:pt x="681" y="1199"/>
                    <a:pt x="681" y="1199"/>
                  </a:cubicBezTo>
                  <a:cubicBezTo>
                    <a:pt x="932" y="1199"/>
                    <a:pt x="932" y="1199"/>
                    <a:pt x="932" y="1199"/>
                  </a:cubicBezTo>
                  <a:cubicBezTo>
                    <a:pt x="676" y="707"/>
                    <a:pt x="676" y="707"/>
                    <a:pt x="676" y="707"/>
                  </a:cubicBezTo>
                  <a:cubicBezTo>
                    <a:pt x="801" y="652"/>
                    <a:pt x="884" y="545"/>
                    <a:pt x="884" y="372"/>
                  </a:cubicBezTo>
                  <a:moveTo>
                    <a:pt x="645" y="372"/>
                  </a:moveTo>
                  <a:cubicBezTo>
                    <a:pt x="645" y="516"/>
                    <a:pt x="562" y="562"/>
                    <a:pt x="418" y="562"/>
                  </a:cubicBezTo>
                  <a:cubicBezTo>
                    <a:pt x="227" y="562"/>
                    <a:pt x="227" y="562"/>
                    <a:pt x="227" y="562"/>
                  </a:cubicBezTo>
                  <a:cubicBezTo>
                    <a:pt x="227" y="194"/>
                    <a:pt x="227" y="194"/>
                    <a:pt x="227" y="194"/>
                  </a:cubicBezTo>
                  <a:cubicBezTo>
                    <a:pt x="418" y="194"/>
                    <a:pt x="418" y="194"/>
                    <a:pt x="418" y="194"/>
                  </a:cubicBezTo>
                  <a:cubicBezTo>
                    <a:pt x="574" y="194"/>
                    <a:pt x="645" y="252"/>
                    <a:pt x="645" y="37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6" name="Freeform 9">
              <a:extLst>
                <a:ext uri="{FF2B5EF4-FFF2-40B4-BE49-F238E27FC236}">
                  <a16:creationId xmlns:a16="http://schemas.microsoft.com/office/drawing/2014/main" id="{E90186DB-2300-A8AA-8FAD-2C609649A61A}"/>
                </a:ext>
              </a:extLst>
            </p:cNvPr>
            <p:cNvSpPr>
              <a:spLocks/>
            </p:cNvSpPr>
            <p:nvPr userDrawn="1"/>
          </p:nvSpPr>
          <p:spPr bwMode="auto">
            <a:xfrm>
              <a:off x="6369" y="3473"/>
              <a:ext cx="1098" cy="1694"/>
            </a:xfrm>
            <a:custGeom>
              <a:avLst/>
              <a:gdLst>
                <a:gd name="T0" fmla="*/ 0 w 1098"/>
                <a:gd name="T1" fmla="*/ 0 h 1694"/>
                <a:gd name="T2" fmla="*/ 0 w 1098"/>
                <a:gd name="T3" fmla="*/ 1694 h 1694"/>
                <a:gd name="T4" fmla="*/ 1098 w 1098"/>
                <a:gd name="T5" fmla="*/ 1694 h 1694"/>
                <a:gd name="T6" fmla="*/ 1098 w 1098"/>
                <a:gd name="T7" fmla="*/ 1397 h 1694"/>
                <a:gd name="T8" fmla="*/ 321 w 1098"/>
                <a:gd name="T9" fmla="*/ 1397 h 1694"/>
                <a:gd name="T10" fmla="*/ 321 w 1098"/>
                <a:gd name="T11" fmla="*/ 973 h 1694"/>
                <a:gd name="T12" fmla="*/ 1030 w 1098"/>
                <a:gd name="T13" fmla="*/ 973 h 1694"/>
                <a:gd name="T14" fmla="*/ 1030 w 1098"/>
                <a:gd name="T15" fmla="*/ 687 h 1694"/>
                <a:gd name="T16" fmla="*/ 321 w 1098"/>
                <a:gd name="T17" fmla="*/ 687 h 1694"/>
                <a:gd name="T18" fmla="*/ 321 w 1098"/>
                <a:gd name="T19" fmla="*/ 297 h 1694"/>
                <a:gd name="T20" fmla="*/ 1098 w 1098"/>
                <a:gd name="T21" fmla="*/ 297 h 1694"/>
                <a:gd name="T22" fmla="*/ 1098 w 1098"/>
                <a:gd name="T23" fmla="*/ 0 h 1694"/>
                <a:gd name="T24" fmla="*/ 0 w 1098"/>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8" h="1694">
                  <a:moveTo>
                    <a:pt x="0" y="0"/>
                  </a:moveTo>
                  <a:lnTo>
                    <a:pt x="0" y="1694"/>
                  </a:lnTo>
                  <a:lnTo>
                    <a:pt x="1098" y="1694"/>
                  </a:lnTo>
                  <a:lnTo>
                    <a:pt x="1098" y="1397"/>
                  </a:lnTo>
                  <a:lnTo>
                    <a:pt x="321" y="1397"/>
                  </a:lnTo>
                  <a:lnTo>
                    <a:pt x="321" y="973"/>
                  </a:lnTo>
                  <a:lnTo>
                    <a:pt x="1030" y="973"/>
                  </a:lnTo>
                  <a:lnTo>
                    <a:pt x="1030" y="687"/>
                  </a:lnTo>
                  <a:lnTo>
                    <a:pt x="321" y="687"/>
                  </a:lnTo>
                  <a:lnTo>
                    <a:pt x="321" y="297"/>
                  </a:lnTo>
                  <a:lnTo>
                    <a:pt x="1098" y="297"/>
                  </a:lnTo>
                  <a:lnTo>
                    <a:pt x="1098"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7" name="Freeform 10">
              <a:extLst>
                <a:ext uri="{FF2B5EF4-FFF2-40B4-BE49-F238E27FC236}">
                  <a16:creationId xmlns:a16="http://schemas.microsoft.com/office/drawing/2014/main" id="{31922286-E237-1114-3A54-E1731611D66C}"/>
                </a:ext>
              </a:extLst>
            </p:cNvPr>
            <p:cNvSpPr>
              <a:spLocks noEditPoints="1"/>
            </p:cNvSpPr>
            <p:nvPr userDrawn="1"/>
          </p:nvSpPr>
          <p:spPr bwMode="auto">
            <a:xfrm>
              <a:off x="4481" y="3473"/>
              <a:ext cx="1215" cy="1694"/>
            </a:xfrm>
            <a:custGeom>
              <a:avLst/>
              <a:gdLst>
                <a:gd name="T0" fmla="*/ 406 w 860"/>
                <a:gd name="T1" fmla="*/ 791 h 1199"/>
                <a:gd name="T2" fmla="*/ 227 w 860"/>
                <a:gd name="T3" fmla="*/ 791 h 1199"/>
                <a:gd name="T4" fmla="*/ 227 w 860"/>
                <a:gd name="T5" fmla="*/ 1199 h 1199"/>
                <a:gd name="T6" fmla="*/ 0 w 860"/>
                <a:gd name="T7" fmla="*/ 1199 h 1199"/>
                <a:gd name="T8" fmla="*/ 0 w 860"/>
                <a:gd name="T9" fmla="*/ 0 h 1199"/>
                <a:gd name="T10" fmla="*/ 406 w 860"/>
                <a:gd name="T11" fmla="*/ 0 h 1199"/>
                <a:gd name="T12" fmla="*/ 860 w 860"/>
                <a:gd name="T13" fmla="*/ 396 h 1199"/>
                <a:gd name="T14" fmla="*/ 406 w 860"/>
                <a:gd name="T15" fmla="*/ 791 h 1199"/>
                <a:gd name="T16" fmla="*/ 394 w 860"/>
                <a:gd name="T17" fmla="*/ 194 h 1199"/>
                <a:gd name="T18" fmla="*/ 227 w 860"/>
                <a:gd name="T19" fmla="*/ 194 h 1199"/>
                <a:gd name="T20" fmla="*/ 227 w 860"/>
                <a:gd name="T21" fmla="*/ 598 h 1199"/>
                <a:gd name="T22" fmla="*/ 394 w 860"/>
                <a:gd name="T23" fmla="*/ 598 h 1199"/>
                <a:gd name="T24" fmla="*/ 621 w 860"/>
                <a:gd name="T25" fmla="*/ 396 h 1199"/>
                <a:gd name="T26" fmla="*/ 394 w 860"/>
                <a:gd name="T27" fmla="*/ 194 h 1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60" h="1199">
                  <a:moveTo>
                    <a:pt x="406" y="791"/>
                  </a:moveTo>
                  <a:cubicBezTo>
                    <a:pt x="227" y="791"/>
                    <a:pt x="227" y="791"/>
                    <a:pt x="227" y="791"/>
                  </a:cubicBezTo>
                  <a:cubicBezTo>
                    <a:pt x="227" y="1199"/>
                    <a:pt x="227" y="1199"/>
                    <a:pt x="227" y="1199"/>
                  </a:cubicBezTo>
                  <a:cubicBezTo>
                    <a:pt x="0" y="1199"/>
                    <a:pt x="0" y="1199"/>
                    <a:pt x="0" y="1199"/>
                  </a:cubicBezTo>
                  <a:cubicBezTo>
                    <a:pt x="0" y="0"/>
                    <a:pt x="0" y="0"/>
                    <a:pt x="0" y="0"/>
                  </a:cubicBezTo>
                  <a:cubicBezTo>
                    <a:pt x="406" y="0"/>
                    <a:pt x="406" y="0"/>
                    <a:pt x="406" y="0"/>
                  </a:cubicBezTo>
                  <a:cubicBezTo>
                    <a:pt x="661" y="0"/>
                    <a:pt x="860" y="116"/>
                    <a:pt x="860" y="396"/>
                  </a:cubicBezTo>
                  <a:cubicBezTo>
                    <a:pt x="860" y="671"/>
                    <a:pt x="659" y="791"/>
                    <a:pt x="406" y="791"/>
                  </a:cubicBezTo>
                  <a:moveTo>
                    <a:pt x="394" y="194"/>
                  </a:moveTo>
                  <a:cubicBezTo>
                    <a:pt x="227" y="194"/>
                    <a:pt x="227" y="194"/>
                    <a:pt x="227" y="194"/>
                  </a:cubicBezTo>
                  <a:cubicBezTo>
                    <a:pt x="227" y="598"/>
                    <a:pt x="227" y="598"/>
                    <a:pt x="227" y="598"/>
                  </a:cubicBezTo>
                  <a:cubicBezTo>
                    <a:pt x="394" y="598"/>
                    <a:pt x="394" y="598"/>
                    <a:pt x="394" y="598"/>
                  </a:cubicBezTo>
                  <a:cubicBezTo>
                    <a:pt x="525" y="598"/>
                    <a:pt x="621" y="534"/>
                    <a:pt x="621" y="396"/>
                  </a:cubicBezTo>
                  <a:cubicBezTo>
                    <a:pt x="621" y="252"/>
                    <a:pt x="525" y="194"/>
                    <a:pt x="394" y="19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8" name="Freeform 11">
              <a:extLst>
                <a:ext uri="{FF2B5EF4-FFF2-40B4-BE49-F238E27FC236}">
                  <a16:creationId xmlns:a16="http://schemas.microsoft.com/office/drawing/2014/main" id="{1B4DA78C-0EF6-B05D-F2D2-EFEDA343E394}"/>
                </a:ext>
              </a:extLst>
            </p:cNvPr>
            <p:cNvSpPr>
              <a:spLocks/>
            </p:cNvSpPr>
            <p:nvPr userDrawn="1"/>
          </p:nvSpPr>
          <p:spPr bwMode="auto">
            <a:xfrm>
              <a:off x="1945" y="3473"/>
              <a:ext cx="1720" cy="1694"/>
            </a:xfrm>
            <a:custGeom>
              <a:avLst/>
              <a:gdLst>
                <a:gd name="T0" fmla="*/ 1265 w 1720"/>
                <a:gd name="T1" fmla="*/ 0 h 1694"/>
                <a:gd name="T2" fmla="*/ 860 w 1720"/>
                <a:gd name="T3" fmla="*/ 996 h 1694"/>
                <a:gd name="T4" fmla="*/ 456 w 1720"/>
                <a:gd name="T5" fmla="*/ 0 h 1694"/>
                <a:gd name="T6" fmla="*/ 0 w 1720"/>
                <a:gd name="T7" fmla="*/ 0 h 1694"/>
                <a:gd name="T8" fmla="*/ 0 w 1720"/>
                <a:gd name="T9" fmla="*/ 1694 h 1694"/>
                <a:gd name="T10" fmla="*/ 303 w 1720"/>
                <a:gd name="T11" fmla="*/ 1694 h 1694"/>
                <a:gd name="T12" fmla="*/ 303 w 1720"/>
                <a:gd name="T13" fmla="*/ 428 h 1694"/>
                <a:gd name="T14" fmla="*/ 692 w 1720"/>
                <a:gd name="T15" fmla="*/ 1321 h 1694"/>
                <a:gd name="T16" fmla="*/ 709 w 1720"/>
                <a:gd name="T17" fmla="*/ 1321 h 1694"/>
                <a:gd name="T18" fmla="*/ 1012 w 1720"/>
                <a:gd name="T19" fmla="*/ 1321 h 1694"/>
                <a:gd name="T20" fmla="*/ 1029 w 1720"/>
                <a:gd name="T21" fmla="*/ 1321 h 1694"/>
                <a:gd name="T22" fmla="*/ 1416 w 1720"/>
                <a:gd name="T23" fmla="*/ 428 h 1694"/>
                <a:gd name="T24" fmla="*/ 1416 w 1720"/>
                <a:gd name="T25" fmla="*/ 1694 h 1694"/>
                <a:gd name="T26" fmla="*/ 1720 w 1720"/>
                <a:gd name="T27" fmla="*/ 1694 h 1694"/>
                <a:gd name="T28" fmla="*/ 1720 w 1720"/>
                <a:gd name="T29" fmla="*/ 0 h 1694"/>
                <a:gd name="T30" fmla="*/ 1265 w 1720"/>
                <a:gd name="T31"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20" h="1694">
                  <a:moveTo>
                    <a:pt x="1265" y="0"/>
                  </a:moveTo>
                  <a:lnTo>
                    <a:pt x="860" y="996"/>
                  </a:lnTo>
                  <a:lnTo>
                    <a:pt x="456" y="0"/>
                  </a:lnTo>
                  <a:lnTo>
                    <a:pt x="0" y="0"/>
                  </a:lnTo>
                  <a:lnTo>
                    <a:pt x="0" y="1694"/>
                  </a:lnTo>
                  <a:lnTo>
                    <a:pt x="303" y="1694"/>
                  </a:lnTo>
                  <a:lnTo>
                    <a:pt x="303" y="428"/>
                  </a:lnTo>
                  <a:lnTo>
                    <a:pt x="692" y="1321"/>
                  </a:lnTo>
                  <a:lnTo>
                    <a:pt x="709" y="1321"/>
                  </a:lnTo>
                  <a:lnTo>
                    <a:pt x="1012" y="1321"/>
                  </a:lnTo>
                  <a:lnTo>
                    <a:pt x="1029" y="1321"/>
                  </a:lnTo>
                  <a:lnTo>
                    <a:pt x="1416" y="428"/>
                  </a:lnTo>
                  <a:lnTo>
                    <a:pt x="1416" y="1694"/>
                  </a:lnTo>
                  <a:lnTo>
                    <a:pt x="1720" y="1694"/>
                  </a:lnTo>
                  <a:lnTo>
                    <a:pt x="1720" y="0"/>
                  </a:lnTo>
                  <a:lnTo>
                    <a:pt x="126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9" name="Freeform 12">
              <a:extLst>
                <a:ext uri="{FF2B5EF4-FFF2-40B4-BE49-F238E27FC236}">
                  <a16:creationId xmlns:a16="http://schemas.microsoft.com/office/drawing/2014/main" id="{A00F92FE-6EB2-0D0E-BFC9-559AD1E7A4E7}"/>
                </a:ext>
              </a:extLst>
            </p:cNvPr>
            <p:cNvSpPr>
              <a:spLocks/>
            </p:cNvSpPr>
            <p:nvPr userDrawn="1"/>
          </p:nvSpPr>
          <p:spPr bwMode="auto">
            <a:xfrm>
              <a:off x="0" y="3473"/>
              <a:ext cx="1113" cy="1694"/>
            </a:xfrm>
            <a:custGeom>
              <a:avLst/>
              <a:gdLst>
                <a:gd name="T0" fmla="*/ 0 w 1113"/>
                <a:gd name="T1" fmla="*/ 0 h 1694"/>
                <a:gd name="T2" fmla="*/ 0 w 1113"/>
                <a:gd name="T3" fmla="*/ 297 h 1694"/>
                <a:gd name="T4" fmla="*/ 397 w 1113"/>
                <a:gd name="T5" fmla="*/ 297 h 1694"/>
                <a:gd name="T6" fmla="*/ 397 w 1113"/>
                <a:gd name="T7" fmla="*/ 1397 h 1694"/>
                <a:gd name="T8" fmla="*/ 0 w 1113"/>
                <a:gd name="T9" fmla="*/ 1397 h 1694"/>
                <a:gd name="T10" fmla="*/ 0 w 1113"/>
                <a:gd name="T11" fmla="*/ 1694 h 1694"/>
                <a:gd name="T12" fmla="*/ 1113 w 1113"/>
                <a:gd name="T13" fmla="*/ 1694 h 1694"/>
                <a:gd name="T14" fmla="*/ 1113 w 1113"/>
                <a:gd name="T15" fmla="*/ 1397 h 1694"/>
                <a:gd name="T16" fmla="*/ 717 w 1113"/>
                <a:gd name="T17" fmla="*/ 1397 h 1694"/>
                <a:gd name="T18" fmla="*/ 717 w 1113"/>
                <a:gd name="T19" fmla="*/ 297 h 1694"/>
                <a:gd name="T20" fmla="*/ 1113 w 1113"/>
                <a:gd name="T21" fmla="*/ 297 h 1694"/>
                <a:gd name="T22" fmla="*/ 1113 w 1113"/>
                <a:gd name="T23" fmla="*/ 0 h 1694"/>
                <a:gd name="T24" fmla="*/ 0 w 1113"/>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13" h="1694">
                  <a:moveTo>
                    <a:pt x="0" y="0"/>
                  </a:moveTo>
                  <a:lnTo>
                    <a:pt x="0" y="297"/>
                  </a:lnTo>
                  <a:lnTo>
                    <a:pt x="397" y="297"/>
                  </a:lnTo>
                  <a:lnTo>
                    <a:pt x="397" y="1397"/>
                  </a:lnTo>
                  <a:lnTo>
                    <a:pt x="0" y="1397"/>
                  </a:lnTo>
                  <a:lnTo>
                    <a:pt x="0" y="1694"/>
                  </a:lnTo>
                  <a:lnTo>
                    <a:pt x="1113" y="1694"/>
                  </a:lnTo>
                  <a:lnTo>
                    <a:pt x="1113" y="1397"/>
                  </a:lnTo>
                  <a:lnTo>
                    <a:pt x="717" y="1397"/>
                  </a:lnTo>
                  <a:lnTo>
                    <a:pt x="717" y="297"/>
                  </a:lnTo>
                  <a:lnTo>
                    <a:pt x="1113" y="297"/>
                  </a:lnTo>
                  <a:lnTo>
                    <a:pt x="1113"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grpSp>
    </p:spTree>
    <p:extLst>
      <p:ext uri="{BB962C8B-B14F-4D97-AF65-F5344CB8AC3E}">
        <p14:creationId xmlns:p14="http://schemas.microsoft.com/office/powerpoint/2010/main" val="1216125896"/>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Closing Slid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31C1E3-6A7C-C21D-910D-C4B7DFFF5270}"/>
              </a:ext>
            </a:extLst>
          </p:cNvPr>
          <p:cNvSpPr>
            <a:spLocks noGrp="1"/>
          </p:cNvSpPr>
          <p:nvPr>
            <p:ph type="ctrTitle"/>
          </p:nvPr>
        </p:nvSpPr>
        <p:spPr>
          <a:xfrm>
            <a:off x="330271" y="3338719"/>
            <a:ext cx="9144000" cy="1828406"/>
          </a:xfrm>
        </p:spPr>
        <p:txBody>
          <a:bodyPr anchor="t"/>
          <a:lstStyle>
            <a:lvl1pPr algn="l">
              <a:defRPr sz="6400">
                <a:solidFill>
                  <a:schemeClr val="accent1"/>
                </a:solidFill>
              </a:defRPr>
            </a:lvl1pPr>
          </a:lstStyle>
          <a:p>
            <a:r>
              <a:rPr lang="en-GB"/>
              <a:t>Click to edit Master title style</a:t>
            </a:r>
            <a:endParaRPr lang="en-GB" dirty="0"/>
          </a:p>
        </p:txBody>
      </p:sp>
      <p:grpSp>
        <p:nvGrpSpPr>
          <p:cNvPr id="3" name="Group 4">
            <a:extLst>
              <a:ext uri="{FF2B5EF4-FFF2-40B4-BE49-F238E27FC236}">
                <a16:creationId xmlns:a16="http://schemas.microsoft.com/office/drawing/2014/main" id="{B9815FA8-AE01-67BC-5B0D-996D4CDAD192}"/>
              </a:ext>
            </a:extLst>
          </p:cNvPr>
          <p:cNvGrpSpPr>
            <a:grpSpLocks noChangeAspect="1"/>
          </p:cNvGrpSpPr>
          <p:nvPr userDrawn="1"/>
        </p:nvGrpSpPr>
        <p:grpSpPr bwMode="auto">
          <a:xfrm>
            <a:off x="330271" y="327819"/>
            <a:ext cx="3972600" cy="438124"/>
            <a:chOff x="0" y="3473"/>
            <a:chExt cx="15360" cy="1694"/>
          </a:xfrm>
          <a:solidFill>
            <a:schemeClr val="accent1"/>
          </a:solidFill>
        </p:grpSpPr>
        <p:sp>
          <p:nvSpPr>
            <p:cNvPr id="4" name="Freeform 5">
              <a:extLst>
                <a:ext uri="{FF2B5EF4-FFF2-40B4-BE49-F238E27FC236}">
                  <a16:creationId xmlns:a16="http://schemas.microsoft.com/office/drawing/2014/main" id="{FB1AA775-4CCE-276F-2BCF-CDB5A9211FDB}"/>
                </a:ext>
              </a:extLst>
            </p:cNvPr>
            <p:cNvSpPr>
              <a:spLocks/>
            </p:cNvSpPr>
            <p:nvPr userDrawn="1"/>
          </p:nvSpPr>
          <p:spPr bwMode="auto">
            <a:xfrm>
              <a:off x="14261" y="3473"/>
              <a:ext cx="1099" cy="1694"/>
            </a:xfrm>
            <a:custGeom>
              <a:avLst/>
              <a:gdLst>
                <a:gd name="T0" fmla="*/ 0 w 1099"/>
                <a:gd name="T1" fmla="*/ 0 h 1694"/>
                <a:gd name="T2" fmla="*/ 0 w 1099"/>
                <a:gd name="T3" fmla="*/ 1694 h 1694"/>
                <a:gd name="T4" fmla="*/ 1099 w 1099"/>
                <a:gd name="T5" fmla="*/ 1694 h 1694"/>
                <a:gd name="T6" fmla="*/ 1099 w 1099"/>
                <a:gd name="T7" fmla="*/ 1397 h 1694"/>
                <a:gd name="T8" fmla="*/ 319 w 1099"/>
                <a:gd name="T9" fmla="*/ 1397 h 1694"/>
                <a:gd name="T10" fmla="*/ 319 w 1099"/>
                <a:gd name="T11" fmla="*/ 0 h 1694"/>
                <a:gd name="T12" fmla="*/ 0 w 1099"/>
                <a:gd name="T13" fmla="*/ 0 h 1694"/>
              </a:gdLst>
              <a:ahLst/>
              <a:cxnLst>
                <a:cxn ang="0">
                  <a:pos x="T0" y="T1"/>
                </a:cxn>
                <a:cxn ang="0">
                  <a:pos x="T2" y="T3"/>
                </a:cxn>
                <a:cxn ang="0">
                  <a:pos x="T4" y="T5"/>
                </a:cxn>
                <a:cxn ang="0">
                  <a:pos x="T6" y="T7"/>
                </a:cxn>
                <a:cxn ang="0">
                  <a:pos x="T8" y="T9"/>
                </a:cxn>
                <a:cxn ang="0">
                  <a:pos x="T10" y="T11"/>
                </a:cxn>
                <a:cxn ang="0">
                  <a:pos x="T12" y="T13"/>
                </a:cxn>
              </a:cxnLst>
              <a:rect l="0" t="0" r="r" b="b"/>
              <a:pathLst>
                <a:path w="1099" h="1694">
                  <a:moveTo>
                    <a:pt x="0" y="0"/>
                  </a:moveTo>
                  <a:lnTo>
                    <a:pt x="0" y="1694"/>
                  </a:lnTo>
                  <a:lnTo>
                    <a:pt x="1099" y="1694"/>
                  </a:lnTo>
                  <a:lnTo>
                    <a:pt x="1099" y="1397"/>
                  </a:lnTo>
                  <a:lnTo>
                    <a:pt x="319" y="1397"/>
                  </a:lnTo>
                  <a:lnTo>
                    <a:pt x="319"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5" name="Freeform 6">
              <a:extLst>
                <a:ext uri="{FF2B5EF4-FFF2-40B4-BE49-F238E27FC236}">
                  <a16:creationId xmlns:a16="http://schemas.microsoft.com/office/drawing/2014/main" id="{D0FDD9D0-D471-8D20-94AE-C3BC73F88F8D}"/>
                </a:ext>
              </a:extLst>
            </p:cNvPr>
            <p:cNvSpPr>
              <a:spLocks noEditPoints="1"/>
            </p:cNvSpPr>
            <p:nvPr userDrawn="1"/>
          </p:nvSpPr>
          <p:spPr bwMode="auto">
            <a:xfrm>
              <a:off x="12002" y="3473"/>
              <a:ext cx="1535" cy="1694"/>
            </a:xfrm>
            <a:custGeom>
              <a:avLst/>
              <a:gdLst>
                <a:gd name="T0" fmla="*/ 556 w 1535"/>
                <a:gd name="T1" fmla="*/ 0 h 1694"/>
                <a:gd name="T2" fmla="*/ 0 w 1535"/>
                <a:gd name="T3" fmla="*/ 1694 h 1694"/>
                <a:gd name="T4" fmla="*/ 337 w 1535"/>
                <a:gd name="T5" fmla="*/ 1694 h 1694"/>
                <a:gd name="T6" fmla="*/ 453 w 1535"/>
                <a:gd name="T7" fmla="*/ 1321 h 1694"/>
                <a:gd name="T8" fmla="*/ 1083 w 1535"/>
                <a:gd name="T9" fmla="*/ 1321 h 1694"/>
                <a:gd name="T10" fmla="*/ 1197 w 1535"/>
                <a:gd name="T11" fmla="*/ 1694 h 1694"/>
                <a:gd name="T12" fmla="*/ 1535 w 1535"/>
                <a:gd name="T13" fmla="*/ 1694 h 1694"/>
                <a:gd name="T14" fmla="*/ 978 w 1535"/>
                <a:gd name="T15" fmla="*/ 0 h 1694"/>
                <a:gd name="T16" fmla="*/ 556 w 1535"/>
                <a:gd name="T17" fmla="*/ 0 h 1694"/>
                <a:gd name="T18" fmla="*/ 768 w 1535"/>
                <a:gd name="T19" fmla="*/ 301 h 1694"/>
                <a:gd name="T20" fmla="*/ 998 w 1535"/>
                <a:gd name="T21" fmla="*/ 1048 h 1694"/>
                <a:gd name="T22" fmla="*/ 536 w 1535"/>
                <a:gd name="T23" fmla="*/ 1048 h 1694"/>
                <a:gd name="T24" fmla="*/ 768 w 1535"/>
                <a:gd name="T25" fmla="*/ 301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35" h="1694">
                  <a:moveTo>
                    <a:pt x="556" y="0"/>
                  </a:moveTo>
                  <a:lnTo>
                    <a:pt x="0" y="1694"/>
                  </a:lnTo>
                  <a:lnTo>
                    <a:pt x="337" y="1694"/>
                  </a:lnTo>
                  <a:lnTo>
                    <a:pt x="453" y="1321"/>
                  </a:lnTo>
                  <a:lnTo>
                    <a:pt x="1083" y="1321"/>
                  </a:lnTo>
                  <a:lnTo>
                    <a:pt x="1197" y="1694"/>
                  </a:lnTo>
                  <a:lnTo>
                    <a:pt x="1535" y="1694"/>
                  </a:lnTo>
                  <a:lnTo>
                    <a:pt x="978" y="0"/>
                  </a:lnTo>
                  <a:lnTo>
                    <a:pt x="556" y="0"/>
                  </a:lnTo>
                  <a:close/>
                  <a:moveTo>
                    <a:pt x="768" y="301"/>
                  </a:moveTo>
                  <a:lnTo>
                    <a:pt x="998" y="1048"/>
                  </a:lnTo>
                  <a:lnTo>
                    <a:pt x="536" y="1048"/>
                  </a:lnTo>
                  <a:lnTo>
                    <a:pt x="768" y="3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6" name="Freeform 7">
              <a:extLst>
                <a:ext uri="{FF2B5EF4-FFF2-40B4-BE49-F238E27FC236}">
                  <a16:creationId xmlns:a16="http://schemas.microsoft.com/office/drawing/2014/main" id="{CD6C2A08-9069-9582-5D59-A51210F8CB78}"/>
                </a:ext>
              </a:extLst>
            </p:cNvPr>
            <p:cNvSpPr>
              <a:spLocks/>
            </p:cNvSpPr>
            <p:nvPr userDrawn="1"/>
          </p:nvSpPr>
          <p:spPr bwMode="auto">
            <a:xfrm>
              <a:off x="10250" y="3473"/>
              <a:ext cx="1113" cy="1694"/>
            </a:xfrm>
            <a:custGeom>
              <a:avLst/>
              <a:gdLst>
                <a:gd name="T0" fmla="*/ 0 w 1113"/>
                <a:gd name="T1" fmla="*/ 0 h 1694"/>
                <a:gd name="T2" fmla="*/ 0 w 1113"/>
                <a:gd name="T3" fmla="*/ 297 h 1694"/>
                <a:gd name="T4" fmla="*/ 396 w 1113"/>
                <a:gd name="T5" fmla="*/ 297 h 1694"/>
                <a:gd name="T6" fmla="*/ 396 w 1113"/>
                <a:gd name="T7" fmla="*/ 1397 h 1694"/>
                <a:gd name="T8" fmla="*/ 0 w 1113"/>
                <a:gd name="T9" fmla="*/ 1397 h 1694"/>
                <a:gd name="T10" fmla="*/ 0 w 1113"/>
                <a:gd name="T11" fmla="*/ 1694 h 1694"/>
                <a:gd name="T12" fmla="*/ 1113 w 1113"/>
                <a:gd name="T13" fmla="*/ 1694 h 1694"/>
                <a:gd name="T14" fmla="*/ 1113 w 1113"/>
                <a:gd name="T15" fmla="*/ 1397 h 1694"/>
                <a:gd name="T16" fmla="*/ 716 w 1113"/>
                <a:gd name="T17" fmla="*/ 1397 h 1694"/>
                <a:gd name="T18" fmla="*/ 716 w 1113"/>
                <a:gd name="T19" fmla="*/ 297 h 1694"/>
                <a:gd name="T20" fmla="*/ 1113 w 1113"/>
                <a:gd name="T21" fmla="*/ 297 h 1694"/>
                <a:gd name="T22" fmla="*/ 1113 w 1113"/>
                <a:gd name="T23" fmla="*/ 0 h 1694"/>
                <a:gd name="T24" fmla="*/ 0 w 1113"/>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13" h="1694">
                  <a:moveTo>
                    <a:pt x="0" y="0"/>
                  </a:moveTo>
                  <a:lnTo>
                    <a:pt x="0" y="297"/>
                  </a:lnTo>
                  <a:lnTo>
                    <a:pt x="396" y="297"/>
                  </a:lnTo>
                  <a:lnTo>
                    <a:pt x="396" y="1397"/>
                  </a:lnTo>
                  <a:lnTo>
                    <a:pt x="0" y="1397"/>
                  </a:lnTo>
                  <a:lnTo>
                    <a:pt x="0" y="1694"/>
                  </a:lnTo>
                  <a:lnTo>
                    <a:pt x="1113" y="1694"/>
                  </a:lnTo>
                  <a:lnTo>
                    <a:pt x="1113" y="1397"/>
                  </a:lnTo>
                  <a:lnTo>
                    <a:pt x="716" y="1397"/>
                  </a:lnTo>
                  <a:lnTo>
                    <a:pt x="716" y="297"/>
                  </a:lnTo>
                  <a:lnTo>
                    <a:pt x="1113" y="297"/>
                  </a:lnTo>
                  <a:lnTo>
                    <a:pt x="1113"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8" name="Freeform 8">
              <a:extLst>
                <a:ext uri="{FF2B5EF4-FFF2-40B4-BE49-F238E27FC236}">
                  <a16:creationId xmlns:a16="http://schemas.microsoft.com/office/drawing/2014/main" id="{610C2D08-4FE4-C1FC-5226-E7A45B13D658}"/>
                </a:ext>
              </a:extLst>
            </p:cNvPr>
            <p:cNvSpPr>
              <a:spLocks noEditPoints="1"/>
            </p:cNvSpPr>
            <p:nvPr userDrawn="1"/>
          </p:nvSpPr>
          <p:spPr bwMode="auto">
            <a:xfrm>
              <a:off x="8263" y="3473"/>
              <a:ext cx="1317" cy="1694"/>
            </a:xfrm>
            <a:custGeom>
              <a:avLst/>
              <a:gdLst>
                <a:gd name="T0" fmla="*/ 884 w 932"/>
                <a:gd name="T1" fmla="*/ 372 h 1199"/>
                <a:gd name="T2" fmla="*/ 442 w 932"/>
                <a:gd name="T3" fmla="*/ 0 h 1199"/>
                <a:gd name="T4" fmla="*/ 0 w 932"/>
                <a:gd name="T5" fmla="*/ 0 h 1199"/>
                <a:gd name="T6" fmla="*/ 0 w 932"/>
                <a:gd name="T7" fmla="*/ 1199 h 1199"/>
                <a:gd name="T8" fmla="*/ 227 w 932"/>
                <a:gd name="T9" fmla="*/ 1199 h 1199"/>
                <a:gd name="T10" fmla="*/ 227 w 932"/>
                <a:gd name="T11" fmla="*/ 755 h 1199"/>
                <a:gd name="T12" fmla="*/ 418 w 932"/>
                <a:gd name="T13" fmla="*/ 755 h 1199"/>
                <a:gd name="T14" fmla="*/ 450 w 932"/>
                <a:gd name="T15" fmla="*/ 755 h 1199"/>
                <a:gd name="T16" fmla="*/ 681 w 932"/>
                <a:gd name="T17" fmla="*/ 1199 h 1199"/>
                <a:gd name="T18" fmla="*/ 932 w 932"/>
                <a:gd name="T19" fmla="*/ 1199 h 1199"/>
                <a:gd name="T20" fmla="*/ 676 w 932"/>
                <a:gd name="T21" fmla="*/ 707 h 1199"/>
                <a:gd name="T22" fmla="*/ 884 w 932"/>
                <a:gd name="T23" fmla="*/ 372 h 1199"/>
                <a:gd name="T24" fmla="*/ 645 w 932"/>
                <a:gd name="T25" fmla="*/ 372 h 1199"/>
                <a:gd name="T26" fmla="*/ 418 w 932"/>
                <a:gd name="T27" fmla="*/ 562 h 1199"/>
                <a:gd name="T28" fmla="*/ 227 w 932"/>
                <a:gd name="T29" fmla="*/ 562 h 1199"/>
                <a:gd name="T30" fmla="*/ 227 w 932"/>
                <a:gd name="T31" fmla="*/ 194 h 1199"/>
                <a:gd name="T32" fmla="*/ 418 w 932"/>
                <a:gd name="T33" fmla="*/ 194 h 1199"/>
                <a:gd name="T34" fmla="*/ 645 w 932"/>
                <a:gd name="T35" fmla="*/ 372 h 1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2" h="1199">
                  <a:moveTo>
                    <a:pt x="884" y="372"/>
                  </a:moveTo>
                  <a:cubicBezTo>
                    <a:pt x="884" y="92"/>
                    <a:pt x="693" y="0"/>
                    <a:pt x="442" y="0"/>
                  </a:cubicBezTo>
                  <a:cubicBezTo>
                    <a:pt x="0" y="0"/>
                    <a:pt x="0" y="0"/>
                    <a:pt x="0" y="0"/>
                  </a:cubicBezTo>
                  <a:cubicBezTo>
                    <a:pt x="0" y="1199"/>
                    <a:pt x="0" y="1199"/>
                    <a:pt x="0" y="1199"/>
                  </a:cubicBezTo>
                  <a:cubicBezTo>
                    <a:pt x="227" y="1199"/>
                    <a:pt x="227" y="1199"/>
                    <a:pt x="227" y="1199"/>
                  </a:cubicBezTo>
                  <a:cubicBezTo>
                    <a:pt x="227" y="755"/>
                    <a:pt x="227" y="755"/>
                    <a:pt x="227" y="755"/>
                  </a:cubicBezTo>
                  <a:cubicBezTo>
                    <a:pt x="418" y="755"/>
                    <a:pt x="418" y="755"/>
                    <a:pt x="418" y="755"/>
                  </a:cubicBezTo>
                  <a:cubicBezTo>
                    <a:pt x="429" y="755"/>
                    <a:pt x="439" y="755"/>
                    <a:pt x="450" y="755"/>
                  </a:cubicBezTo>
                  <a:cubicBezTo>
                    <a:pt x="681" y="1199"/>
                    <a:pt x="681" y="1199"/>
                    <a:pt x="681" y="1199"/>
                  </a:cubicBezTo>
                  <a:cubicBezTo>
                    <a:pt x="932" y="1199"/>
                    <a:pt x="932" y="1199"/>
                    <a:pt x="932" y="1199"/>
                  </a:cubicBezTo>
                  <a:cubicBezTo>
                    <a:pt x="676" y="707"/>
                    <a:pt x="676" y="707"/>
                    <a:pt x="676" y="707"/>
                  </a:cubicBezTo>
                  <a:cubicBezTo>
                    <a:pt x="801" y="652"/>
                    <a:pt x="884" y="545"/>
                    <a:pt x="884" y="372"/>
                  </a:cubicBezTo>
                  <a:moveTo>
                    <a:pt x="645" y="372"/>
                  </a:moveTo>
                  <a:cubicBezTo>
                    <a:pt x="645" y="516"/>
                    <a:pt x="562" y="562"/>
                    <a:pt x="418" y="562"/>
                  </a:cubicBezTo>
                  <a:cubicBezTo>
                    <a:pt x="227" y="562"/>
                    <a:pt x="227" y="562"/>
                    <a:pt x="227" y="562"/>
                  </a:cubicBezTo>
                  <a:cubicBezTo>
                    <a:pt x="227" y="194"/>
                    <a:pt x="227" y="194"/>
                    <a:pt x="227" y="194"/>
                  </a:cubicBezTo>
                  <a:cubicBezTo>
                    <a:pt x="418" y="194"/>
                    <a:pt x="418" y="194"/>
                    <a:pt x="418" y="194"/>
                  </a:cubicBezTo>
                  <a:cubicBezTo>
                    <a:pt x="574" y="194"/>
                    <a:pt x="645" y="252"/>
                    <a:pt x="645" y="37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7" name="Freeform 9">
              <a:extLst>
                <a:ext uri="{FF2B5EF4-FFF2-40B4-BE49-F238E27FC236}">
                  <a16:creationId xmlns:a16="http://schemas.microsoft.com/office/drawing/2014/main" id="{8010D1AF-A77E-06AA-9B05-D1DD5EE83096}"/>
                </a:ext>
              </a:extLst>
            </p:cNvPr>
            <p:cNvSpPr>
              <a:spLocks/>
            </p:cNvSpPr>
            <p:nvPr userDrawn="1"/>
          </p:nvSpPr>
          <p:spPr bwMode="auto">
            <a:xfrm>
              <a:off x="6369" y="3473"/>
              <a:ext cx="1098" cy="1694"/>
            </a:xfrm>
            <a:custGeom>
              <a:avLst/>
              <a:gdLst>
                <a:gd name="T0" fmla="*/ 0 w 1098"/>
                <a:gd name="T1" fmla="*/ 0 h 1694"/>
                <a:gd name="T2" fmla="*/ 0 w 1098"/>
                <a:gd name="T3" fmla="*/ 1694 h 1694"/>
                <a:gd name="T4" fmla="*/ 1098 w 1098"/>
                <a:gd name="T5" fmla="*/ 1694 h 1694"/>
                <a:gd name="T6" fmla="*/ 1098 w 1098"/>
                <a:gd name="T7" fmla="*/ 1397 h 1694"/>
                <a:gd name="T8" fmla="*/ 321 w 1098"/>
                <a:gd name="T9" fmla="*/ 1397 h 1694"/>
                <a:gd name="T10" fmla="*/ 321 w 1098"/>
                <a:gd name="T11" fmla="*/ 973 h 1694"/>
                <a:gd name="T12" fmla="*/ 1030 w 1098"/>
                <a:gd name="T13" fmla="*/ 973 h 1694"/>
                <a:gd name="T14" fmla="*/ 1030 w 1098"/>
                <a:gd name="T15" fmla="*/ 687 h 1694"/>
                <a:gd name="T16" fmla="*/ 321 w 1098"/>
                <a:gd name="T17" fmla="*/ 687 h 1694"/>
                <a:gd name="T18" fmla="*/ 321 w 1098"/>
                <a:gd name="T19" fmla="*/ 297 h 1694"/>
                <a:gd name="T20" fmla="*/ 1098 w 1098"/>
                <a:gd name="T21" fmla="*/ 297 h 1694"/>
                <a:gd name="T22" fmla="*/ 1098 w 1098"/>
                <a:gd name="T23" fmla="*/ 0 h 1694"/>
                <a:gd name="T24" fmla="*/ 0 w 1098"/>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8" h="1694">
                  <a:moveTo>
                    <a:pt x="0" y="0"/>
                  </a:moveTo>
                  <a:lnTo>
                    <a:pt x="0" y="1694"/>
                  </a:lnTo>
                  <a:lnTo>
                    <a:pt x="1098" y="1694"/>
                  </a:lnTo>
                  <a:lnTo>
                    <a:pt x="1098" y="1397"/>
                  </a:lnTo>
                  <a:lnTo>
                    <a:pt x="321" y="1397"/>
                  </a:lnTo>
                  <a:lnTo>
                    <a:pt x="321" y="973"/>
                  </a:lnTo>
                  <a:lnTo>
                    <a:pt x="1030" y="973"/>
                  </a:lnTo>
                  <a:lnTo>
                    <a:pt x="1030" y="687"/>
                  </a:lnTo>
                  <a:lnTo>
                    <a:pt x="321" y="687"/>
                  </a:lnTo>
                  <a:lnTo>
                    <a:pt x="321" y="297"/>
                  </a:lnTo>
                  <a:lnTo>
                    <a:pt x="1098" y="297"/>
                  </a:lnTo>
                  <a:lnTo>
                    <a:pt x="109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9" name="Freeform 10">
              <a:extLst>
                <a:ext uri="{FF2B5EF4-FFF2-40B4-BE49-F238E27FC236}">
                  <a16:creationId xmlns:a16="http://schemas.microsoft.com/office/drawing/2014/main" id="{98B53AE0-4719-5655-6BA0-0E7E9ECB8EC1}"/>
                </a:ext>
              </a:extLst>
            </p:cNvPr>
            <p:cNvSpPr>
              <a:spLocks noEditPoints="1"/>
            </p:cNvSpPr>
            <p:nvPr userDrawn="1"/>
          </p:nvSpPr>
          <p:spPr bwMode="auto">
            <a:xfrm>
              <a:off x="4481" y="3473"/>
              <a:ext cx="1215" cy="1694"/>
            </a:xfrm>
            <a:custGeom>
              <a:avLst/>
              <a:gdLst>
                <a:gd name="T0" fmla="*/ 406 w 860"/>
                <a:gd name="T1" fmla="*/ 791 h 1199"/>
                <a:gd name="T2" fmla="*/ 227 w 860"/>
                <a:gd name="T3" fmla="*/ 791 h 1199"/>
                <a:gd name="T4" fmla="*/ 227 w 860"/>
                <a:gd name="T5" fmla="*/ 1199 h 1199"/>
                <a:gd name="T6" fmla="*/ 0 w 860"/>
                <a:gd name="T7" fmla="*/ 1199 h 1199"/>
                <a:gd name="T8" fmla="*/ 0 w 860"/>
                <a:gd name="T9" fmla="*/ 0 h 1199"/>
                <a:gd name="T10" fmla="*/ 406 w 860"/>
                <a:gd name="T11" fmla="*/ 0 h 1199"/>
                <a:gd name="T12" fmla="*/ 860 w 860"/>
                <a:gd name="T13" fmla="*/ 396 h 1199"/>
                <a:gd name="T14" fmla="*/ 406 w 860"/>
                <a:gd name="T15" fmla="*/ 791 h 1199"/>
                <a:gd name="T16" fmla="*/ 394 w 860"/>
                <a:gd name="T17" fmla="*/ 194 h 1199"/>
                <a:gd name="T18" fmla="*/ 227 w 860"/>
                <a:gd name="T19" fmla="*/ 194 h 1199"/>
                <a:gd name="T20" fmla="*/ 227 w 860"/>
                <a:gd name="T21" fmla="*/ 598 h 1199"/>
                <a:gd name="T22" fmla="*/ 394 w 860"/>
                <a:gd name="T23" fmla="*/ 598 h 1199"/>
                <a:gd name="T24" fmla="*/ 621 w 860"/>
                <a:gd name="T25" fmla="*/ 396 h 1199"/>
                <a:gd name="T26" fmla="*/ 394 w 860"/>
                <a:gd name="T27" fmla="*/ 194 h 1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60" h="1199">
                  <a:moveTo>
                    <a:pt x="406" y="791"/>
                  </a:moveTo>
                  <a:cubicBezTo>
                    <a:pt x="227" y="791"/>
                    <a:pt x="227" y="791"/>
                    <a:pt x="227" y="791"/>
                  </a:cubicBezTo>
                  <a:cubicBezTo>
                    <a:pt x="227" y="1199"/>
                    <a:pt x="227" y="1199"/>
                    <a:pt x="227" y="1199"/>
                  </a:cubicBezTo>
                  <a:cubicBezTo>
                    <a:pt x="0" y="1199"/>
                    <a:pt x="0" y="1199"/>
                    <a:pt x="0" y="1199"/>
                  </a:cubicBezTo>
                  <a:cubicBezTo>
                    <a:pt x="0" y="0"/>
                    <a:pt x="0" y="0"/>
                    <a:pt x="0" y="0"/>
                  </a:cubicBezTo>
                  <a:cubicBezTo>
                    <a:pt x="406" y="0"/>
                    <a:pt x="406" y="0"/>
                    <a:pt x="406" y="0"/>
                  </a:cubicBezTo>
                  <a:cubicBezTo>
                    <a:pt x="661" y="0"/>
                    <a:pt x="860" y="116"/>
                    <a:pt x="860" y="396"/>
                  </a:cubicBezTo>
                  <a:cubicBezTo>
                    <a:pt x="860" y="671"/>
                    <a:pt x="659" y="791"/>
                    <a:pt x="406" y="791"/>
                  </a:cubicBezTo>
                  <a:moveTo>
                    <a:pt x="394" y="194"/>
                  </a:moveTo>
                  <a:cubicBezTo>
                    <a:pt x="227" y="194"/>
                    <a:pt x="227" y="194"/>
                    <a:pt x="227" y="194"/>
                  </a:cubicBezTo>
                  <a:cubicBezTo>
                    <a:pt x="227" y="598"/>
                    <a:pt x="227" y="598"/>
                    <a:pt x="227" y="598"/>
                  </a:cubicBezTo>
                  <a:cubicBezTo>
                    <a:pt x="394" y="598"/>
                    <a:pt x="394" y="598"/>
                    <a:pt x="394" y="598"/>
                  </a:cubicBezTo>
                  <a:cubicBezTo>
                    <a:pt x="525" y="598"/>
                    <a:pt x="621" y="534"/>
                    <a:pt x="621" y="396"/>
                  </a:cubicBezTo>
                  <a:cubicBezTo>
                    <a:pt x="621" y="252"/>
                    <a:pt x="525" y="194"/>
                    <a:pt x="394" y="19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0" name="Freeform 11">
              <a:extLst>
                <a:ext uri="{FF2B5EF4-FFF2-40B4-BE49-F238E27FC236}">
                  <a16:creationId xmlns:a16="http://schemas.microsoft.com/office/drawing/2014/main" id="{0AD6D1E9-D44F-9A59-4CB4-033C25A77DAC}"/>
                </a:ext>
              </a:extLst>
            </p:cNvPr>
            <p:cNvSpPr>
              <a:spLocks/>
            </p:cNvSpPr>
            <p:nvPr userDrawn="1"/>
          </p:nvSpPr>
          <p:spPr bwMode="auto">
            <a:xfrm>
              <a:off x="1945" y="3473"/>
              <a:ext cx="1720" cy="1694"/>
            </a:xfrm>
            <a:custGeom>
              <a:avLst/>
              <a:gdLst>
                <a:gd name="T0" fmla="*/ 1265 w 1720"/>
                <a:gd name="T1" fmla="*/ 0 h 1694"/>
                <a:gd name="T2" fmla="*/ 860 w 1720"/>
                <a:gd name="T3" fmla="*/ 996 h 1694"/>
                <a:gd name="T4" fmla="*/ 456 w 1720"/>
                <a:gd name="T5" fmla="*/ 0 h 1694"/>
                <a:gd name="T6" fmla="*/ 0 w 1720"/>
                <a:gd name="T7" fmla="*/ 0 h 1694"/>
                <a:gd name="T8" fmla="*/ 0 w 1720"/>
                <a:gd name="T9" fmla="*/ 1694 h 1694"/>
                <a:gd name="T10" fmla="*/ 303 w 1720"/>
                <a:gd name="T11" fmla="*/ 1694 h 1694"/>
                <a:gd name="T12" fmla="*/ 303 w 1720"/>
                <a:gd name="T13" fmla="*/ 428 h 1694"/>
                <a:gd name="T14" fmla="*/ 692 w 1720"/>
                <a:gd name="T15" fmla="*/ 1321 h 1694"/>
                <a:gd name="T16" fmla="*/ 709 w 1720"/>
                <a:gd name="T17" fmla="*/ 1321 h 1694"/>
                <a:gd name="T18" fmla="*/ 1012 w 1720"/>
                <a:gd name="T19" fmla="*/ 1321 h 1694"/>
                <a:gd name="T20" fmla="*/ 1029 w 1720"/>
                <a:gd name="T21" fmla="*/ 1321 h 1694"/>
                <a:gd name="T22" fmla="*/ 1416 w 1720"/>
                <a:gd name="T23" fmla="*/ 428 h 1694"/>
                <a:gd name="T24" fmla="*/ 1416 w 1720"/>
                <a:gd name="T25" fmla="*/ 1694 h 1694"/>
                <a:gd name="T26" fmla="*/ 1720 w 1720"/>
                <a:gd name="T27" fmla="*/ 1694 h 1694"/>
                <a:gd name="T28" fmla="*/ 1720 w 1720"/>
                <a:gd name="T29" fmla="*/ 0 h 1694"/>
                <a:gd name="T30" fmla="*/ 1265 w 1720"/>
                <a:gd name="T31"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20" h="1694">
                  <a:moveTo>
                    <a:pt x="1265" y="0"/>
                  </a:moveTo>
                  <a:lnTo>
                    <a:pt x="860" y="996"/>
                  </a:lnTo>
                  <a:lnTo>
                    <a:pt x="456" y="0"/>
                  </a:lnTo>
                  <a:lnTo>
                    <a:pt x="0" y="0"/>
                  </a:lnTo>
                  <a:lnTo>
                    <a:pt x="0" y="1694"/>
                  </a:lnTo>
                  <a:lnTo>
                    <a:pt x="303" y="1694"/>
                  </a:lnTo>
                  <a:lnTo>
                    <a:pt x="303" y="428"/>
                  </a:lnTo>
                  <a:lnTo>
                    <a:pt x="692" y="1321"/>
                  </a:lnTo>
                  <a:lnTo>
                    <a:pt x="709" y="1321"/>
                  </a:lnTo>
                  <a:lnTo>
                    <a:pt x="1012" y="1321"/>
                  </a:lnTo>
                  <a:lnTo>
                    <a:pt x="1029" y="1321"/>
                  </a:lnTo>
                  <a:lnTo>
                    <a:pt x="1416" y="428"/>
                  </a:lnTo>
                  <a:lnTo>
                    <a:pt x="1416" y="1694"/>
                  </a:lnTo>
                  <a:lnTo>
                    <a:pt x="1720" y="1694"/>
                  </a:lnTo>
                  <a:lnTo>
                    <a:pt x="1720" y="0"/>
                  </a:lnTo>
                  <a:lnTo>
                    <a:pt x="126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1" name="Freeform 12">
              <a:extLst>
                <a:ext uri="{FF2B5EF4-FFF2-40B4-BE49-F238E27FC236}">
                  <a16:creationId xmlns:a16="http://schemas.microsoft.com/office/drawing/2014/main" id="{F58ED361-0E2C-77F6-2830-FBB60D746483}"/>
                </a:ext>
              </a:extLst>
            </p:cNvPr>
            <p:cNvSpPr>
              <a:spLocks/>
            </p:cNvSpPr>
            <p:nvPr userDrawn="1"/>
          </p:nvSpPr>
          <p:spPr bwMode="auto">
            <a:xfrm>
              <a:off x="0" y="3473"/>
              <a:ext cx="1113" cy="1694"/>
            </a:xfrm>
            <a:custGeom>
              <a:avLst/>
              <a:gdLst>
                <a:gd name="T0" fmla="*/ 0 w 1113"/>
                <a:gd name="T1" fmla="*/ 0 h 1694"/>
                <a:gd name="T2" fmla="*/ 0 w 1113"/>
                <a:gd name="T3" fmla="*/ 297 h 1694"/>
                <a:gd name="T4" fmla="*/ 397 w 1113"/>
                <a:gd name="T5" fmla="*/ 297 h 1694"/>
                <a:gd name="T6" fmla="*/ 397 w 1113"/>
                <a:gd name="T7" fmla="*/ 1397 h 1694"/>
                <a:gd name="T8" fmla="*/ 0 w 1113"/>
                <a:gd name="T9" fmla="*/ 1397 h 1694"/>
                <a:gd name="T10" fmla="*/ 0 w 1113"/>
                <a:gd name="T11" fmla="*/ 1694 h 1694"/>
                <a:gd name="T12" fmla="*/ 1113 w 1113"/>
                <a:gd name="T13" fmla="*/ 1694 h 1694"/>
                <a:gd name="T14" fmla="*/ 1113 w 1113"/>
                <a:gd name="T15" fmla="*/ 1397 h 1694"/>
                <a:gd name="T16" fmla="*/ 717 w 1113"/>
                <a:gd name="T17" fmla="*/ 1397 h 1694"/>
                <a:gd name="T18" fmla="*/ 717 w 1113"/>
                <a:gd name="T19" fmla="*/ 297 h 1694"/>
                <a:gd name="T20" fmla="*/ 1113 w 1113"/>
                <a:gd name="T21" fmla="*/ 297 h 1694"/>
                <a:gd name="T22" fmla="*/ 1113 w 1113"/>
                <a:gd name="T23" fmla="*/ 0 h 1694"/>
                <a:gd name="T24" fmla="*/ 0 w 1113"/>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13" h="1694">
                  <a:moveTo>
                    <a:pt x="0" y="0"/>
                  </a:moveTo>
                  <a:lnTo>
                    <a:pt x="0" y="297"/>
                  </a:lnTo>
                  <a:lnTo>
                    <a:pt x="397" y="297"/>
                  </a:lnTo>
                  <a:lnTo>
                    <a:pt x="397" y="1397"/>
                  </a:lnTo>
                  <a:lnTo>
                    <a:pt x="0" y="1397"/>
                  </a:lnTo>
                  <a:lnTo>
                    <a:pt x="0" y="1694"/>
                  </a:lnTo>
                  <a:lnTo>
                    <a:pt x="1113" y="1694"/>
                  </a:lnTo>
                  <a:lnTo>
                    <a:pt x="1113" y="1397"/>
                  </a:lnTo>
                  <a:lnTo>
                    <a:pt x="717" y="1397"/>
                  </a:lnTo>
                  <a:lnTo>
                    <a:pt x="717" y="297"/>
                  </a:lnTo>
                  <a:lnTo>
                    <a:pt x="1113" y="297"/>
                  </a:lnTo>
                  <a:lnTo>
                    <a:pt x="1113"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grpSp>
      <p:sp>
        <p:nvSpPr>
          <p:cNvPr id="7" name="Text Placeholder 17">
            <a:extLst>
              <a:ext uri="{FF2B5EF4-FFF2-40B4-BE49-F238E27FC236}">
                <a16:creationId xmlns:a16="http://schemas.microsoft.com/office/drawing/2014/main" id="{8941CFE3-E9FE-BA73-2A08-4753061CC43F}"/>
              </a:ext>
            </a:extLst>
          </p:cNvPr>
          <p:cNvSpPr>
            <a:spLocks noGrp="1"/>
          </p:cNvSpPr>
          <p:nvPr>
            <p:ph type="body" sz="quarter" idx="10"/>
          </p:nvPr>
        </p:nvSpPr>
        <p:spPr>
          <a:xfrm>
            <a:off x="330271" y="5789336"/>
            <a:ext cx="5579198" cy="740845"/>
          </a:xfrm>
        </p:spPr>
        <p:txBody>
          <a:bodyPr anchor="b"/>
          <a:lstStyle>
            <a:lvl1pPr>
              <a:defRPr sz="2200" b="1">
                <a:solidFill>
                  <a:schemeClr val="accent1"/>
                </a:solidFill>
                <a:latin typeface="+mn-lt"/>
                <a:ea typeface="Inter Medium" panose="02000503000000020004" pitchFamily="2" charset="0"/>
              </a:defRPr>
            </a:lvl1pPr>
            <a:lvl2pPr>
              <a:defRPr sz="2200">
                <a:solidFill>
                  <a:schemeClr val="accent1"/>
                </a:solidFill>
              </a:defRPr>
            </a:lvl2pPr>
            <a:lvl3pPr>
              <a:defRPr sz="2200">
                <a:solidFill>
                  <a:schemeClr val="accent1"/>
                </a:solidFill>
                <a:latin typeface="+mn-lt"/>
                <a:ea typeface="Inter Medium" panose="02000503000000020004" pitchFamily="2" charset="0"/>
              </a:defRPr>
            </a:lvl3pPr>
            <a:lvl4pPr>
              <a:defRPr sz="2200">
                <a:solidFill>
                  <a:schemeClr val="accent1"/>
                </a:solidFill>
                <a:latin typeface="+mn-lt"/>
                <a:ea typeface="Inter Medium" panose="02000503000000020004" pitchFamily="2" charset="0"/>
              </a:defRPr>
            </a:lvl4pPr>
            <a:lvl5pPr>
              <a:defRPr sz="2200">
                <a:solidFill>
                  <a:schemeClr val="accent1"/>
                </a:solidFill>
                <a:latin typeface="+mn-lt"/>
                <a:ea typeface="Inter Medium" panose="02000503000000020004" pitchFamily="2" charset="0"/>
              </a:defRPr>
            </a:lvl5pPr>
            <a:lvl6pPr>
              <a:defRPr>
                <a:latin typeface="+mn-lt"/>
              </a:defRPr>
            </a:lvl6pPr>
          </a:lstStyle>
          <a:p>
            <a:pPr lvl="0"/>
            <a:r>
              <a:rPr lang="en-GB"/>
              <a:t>Click to edit Master text styles</a:t>
            </a:r>
          </a:p>
        </p:txBody>
      </p:sp>
    </p:spTree>
    <p:extLst>
      <p:ext uri="{BB962C8B-B14F-4D97-AF65-F5344CB8AC3E}">
        <p14:creationId xmlns:p14="http://schemas.microsoft.com/office/powerpoint/2010/main" val="1761819100"/>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Closing Slide Smok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31C1E3-6A7C-C21D-910D-C4B7DFFF5270}"/>
              </a:ext>
            </a:extLst>
          </p:cNvPr>
          <p:cNvSpPr>
            <a:spLocks noGrp="1"/>
          </p:cNvSpPr>
          <p:nvPr>
            <p:ph type="ctrTitle"/>
          </p:nvPr>
        </p:nvSpPr>
        <p:spPr>
          <a:xfrm>
            <a:off x="330271" y="3338719"/>
            <a:ext cx="9144000" cy="1828406"/>
          </a:xfrm>
        </p:spPr>
        <p:txBody>
          <a:bodyPr anchor="t"/>
          <a:lstStyle>
            <a:lvl1pPr algn="l">
              <a:defRPr sz="6400">
                <a:solidFill>
                  <a:schemeClr val="accent1"/>
                </a:solidFill>
              </a:defRPr>
            </a:lvl1pPr>
          </a:lstStyle>
          <a:p>
            <a:r>
              <a:rPr lang="en-GB"/>
              <a:t>Click to edit Master title style</a:t>
            </a:r>
            <a:endParaRPr lang="en-GB" dirty="0"/>
          </a:p>
        </p:txBody>
      </p:sp>
      <p:grpSp>
        <p:nvGrpSpPr>
          <p:cNvPr id="3" name="Group 4">
            <a:extLst>
              <a:ext uri="{FF2B5EF4-FFF2-40B4-BE49-F238E27FC236}">
                <a16:creationId xmlns:a16="http://schemas.microsoft.com/office/drawing/2014/main" id="{B9815FA8-AE01-67BC-5B0D-996D4CDAD192}"/>
              </a:ext>
            </a:extLst>
          </p:cNvPr>
          <p:cNvGrpSpPr>
            <a:grpSpLocks noChangeAspect="1"/>
          </p:cNvGrpSpPr>
          <p:nvPr userDrawn="1"/>
        </p:nvGrpSpPr>
        <p:grpSpPr bwMode="auto">
          <a:xfrm>
            <a:off x="330271" y="327819"/>
            <a:ext cx="3972600" cy="438124"/>
            <a:chOff x="0" y="3473"/>
            <a:chExt cx="15360" cy="1694"/>
          </a:xfrm>
          <a:solidFill>
            <a:schemeClr val="accent1"/>
          </a:solidFill>
        </p:grpSpPr>
        <p:sp>
          <p:nvSpPr>
            <p:cNvPr id="4" name="Freeform 5">
              <a:extLst>
                <a:ext uri="{FF2B5EF4-FFF2-40B4-BE49-F238E27FC236}">
                  <a16:creationId xmlns:a16="http://schemas.microsoft.com/office/drawing/2014/main" id="{FB1AA775-4CCE-276F-2BCF-CDB5A9211FDB}"/>
                </a:ext>
              </a:extLst>
            </p:cNvPr>
            <p:cNvSpPr>
              <a:spLocks/>
            </p:cNvSpPr>
            <p:nvPr userDrawn="1"/>
          </p:nvSpPr>
          <p:spPr bwMode="auto">
            <a:xfrm>
              <a:off x="14261" y="3473"/>
              <a:ext cx="1099" cy="1694"/>
            </a:xfrm>
            <a:custGeom>
              <a:avLst/>
              <a:gdLst>
                <a:gd name="T0" fmla="*/ 0 w 1099"/>
                <a:gd name="T1" fmla="*/ 0 h 1694"/>
                <a:gd name="T2" fmla="*/ 0 w 1099"/>
                <a:gd name="T3" fmla="*/ 1694 h 1694"/>
                <a:gd name="T4" fmla="*/ 1099 w 1099"/>
                <a:gd name="T5" fmla="*/ 1694 h 1694"/>
                <a:gd name="T6" fmla="*/ 1099 w 1099"/>
                <a:gd name="T7" fmla="*/ 1397 h 1694"/>
                <a:gd name="T8" fmla="*/ 319 w 1099"/>
                <a:gd name="T9" fmla="*/ 1397 h 1694"/>
                <a:gd name="T10" fmla="*/ 319 w 1099"/>
                <a:gd name="T11" fmla="*/ 0 h 1694"/>
                <a:gd name="T12" fmla="*/ 0 w 1099"/>
                <a:gd name="T13" fmla="*/ 0 h 1694"/>
              </a:gdLst>
              <a:ahLst/>
              <a:cxnLst>
                <a:cxn ang="0">
                  <a:pos x="T0" y="T1"/>
                </a:cxn>
                <a:cxn ang="0">
                  <a:pos x="T2" y="T3"/>
                </a:cxn>
                <a:cxn ang="0">
                  <a:pos x="T4" y="T5"/>
                </a:cxn>
                <a:cxn ang="0">
                  <a:pos x="T6" y="T7"/>
                </a:cxn>
                <a:cxn ang="0">
                  <a:pos x="T8" y="T9"/>
                </a:cxn>
                <a:cxn ang="0">
                  <a:pos x="T10" y="T11"/>
                </a:cxn>
                <a:cxn ang="0">
                  <a:pos x="T12" y="T13"/>
                </a:cxn>
              </a:cxnLst>
              <a:rect l="0" t="0" r="r" b="b"/>
              <a:pathLst>
                <a:path w="1099" h="1694">
                  <a:moveTo>
                    <a:pt x="0" y="0"/>
                  </a:moveTo>
                  <a:lnTo>
                    <a:pt x="0" y="1694"/>
                  </a:lnTo>
                  <a:lnTo>
                    <a:pt x="1099" y="1694"/>
                  </a:lnTo>
                  <a:lnTo>
                    <a:pt x="1099" y="1397"/>
                  </a:lnTo>
                  <a:lnTo>
                    <a:pt x="319" y="1397"/>
                  </a:lnTo>
                  <a:lnTo>
                    <a:pt x="319"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5" name="Freeform 6">
              <a:extLst>
                <a:ext uri="{FF2B5EF4-FFF2-40B4-BE49-F238E27FC236}">
                  <a16:creationId xmlns:a16="http://schemas.microsoft.com/office/drawing/2014/main" id="{D0FDD9D0-D471-8D20-94AE-C3BC73F88F8D}"/>
                </a:ext>
              </a:extLst>
            </p:cNvPr>
            <p:cNvSpPr>
              <a:spLocks noEditPoints="1"/>
            </p:cNvSpPr>
            <p:nvPr userDrawn="1"/>
          </p:nvSpPr>
          <p:spPr bwMode="auto">
            <a:xfrm>
              <a:off x="12002" y="3473"/>
              <a:ext cx="1535" cy="1694"/>
            </a:xfrm>
            <a:custGeom>
              <a:avLst/>
              <a:gdLst>
                <a:gd name="T0" fmla="*/ 556 w 1535"/>
                <a:gd name="T1" fmla="*/ 0 h 1694"/>
                <a:gd name="T2" fmla="*/ 0 w 1535"/>
                <a:gd name="T3" fmla="*/ 1694 h 1694"/>
                <a:gd name="T4" fmla="*/ 337 w 1535"/>
                <a:gd name="T5" fmla="*/ 1694 h 1694"/>
                <a:gd name="T6" fmla="*/ 453 w 1535"/>
                <a:gd name="T7" fmla="*/ 1321 h 1694"/>
                <a:gd name="T8" fmla="*/ 1083 w 1535"/>
                <a:gd name="T9" fmla="*/ 1321 h 1694"/>
                <a:gd name="T10" fmla="*/ 1197 w 1535"/>
                <a:gd name="T11" fmla="*/ 1694 h 1694"/>
                <a:gd name="T12" fmla="*/ 1535 w 1535"/>
                <a:gd name="T13" fmla="*/ 1694 h 1694"/>
                <a:gd name="T14" fmla="*/ 978 w 1535"/>
                <a:gd name="T15" fmla="*/ 0 h 1694"/>
                <a:gd name="T16" fmla="*/ 556 w 1535"/>
                <a:gd name="T17" fmla="*/ 0 h 1694"/>
                <a:gd name="T18" fmla="*/ 768 w 1535"/>
                <a:gd name="T19" fmla="*/ 301 h 1694"/>
                <a:gd name="T20" fmla="*/ 998 w 1535"/>
                <a:gd name="T21" fmla="*/ 1048 h 1694"/>
                <a:gd name="T22" fmla="*/ 536 w 1535"/>
                <a:gd name="T23" fmla="*/ 1048 h 1694"/>
                <a:gd name="T24" fmla="*/ 768 w 1535"/>
                <a:gd name="T25" fmla="*/ 301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35" h="1694">
                  <a:moveTo>
                    <a:pt x="556" y="0"/>
                  </a:moveTo>
                  <a:lnTo>
                    <a:pt x="0" y="1694"/>
                  </a:lnTo>
                  <a:lnTo>
                    <a:pt x="337" y="1694"/>
                  </a:lnTo>
                  <a:lnTo>
                    <a:pt x="453" y="1321"/>
                  </a:lnTo>
                  <a:lnTo>
                    <a:pt x="1083" y="1321"/>
                  </a:lnTo>
                  <a:lnTo>
                    <a:pt x="1197" y="1694"/>
                  </a:lnTo>
                  <a:lnTo>
                    <a:pt x="1535" y="1694"/>
                  </a:lnTo>
                  <a:lnTo>
                    <a:pt x="978" y="0"/>
                  </a:lnTo>
                  <a:lnTo>
                    <a:pt x="556" y="0"/>
                  </a:lnTo>
                  <a:close/>
                  <a:moveTo>
                    <a:pt x="768" y="301"/>
                  </a:moveTo>
                  <a:lnTo>
                    <a:pt x="998" y="1048"/>
                  </a:lnTo>
                  <a:lnTo>
                    <a:pt x="536" y="1048"/>
                  </a:lnTo>
                  <a:lnTo>
                    <a:pt x="768" y="3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6" name="Freeform 7">
              <a:extLst>
                <a:ext uri="{FF2B5EF4-FFF2-40B4-BE49-F238E27FC236}">
                  <a16:creationId xmlns:a16="http://schemas.microsoft.com/office/drawing/2014/main" id="{CD6C2A08-9069-9582-5D59-A51210F8CB78}"/>
                </a:ext>
              </a:extLst>
            </p:cNvPr>
            <p:cNvSpPr>
              <a:spLocks/>
            </p:cNvSpPr>
            <p:nvPr userDrawn="1"/>
          </p:nvSpPr>
          <p:spPr bwMode="auto">
            <a:xfrm>
              <a:off x="10250" y="3473"/>
              <a:ext cx="1113" cy="1694"/>
            </a:xfrm>
            <a:custGeom>
              <a:avLst/>
              <a:gdLst>
                <a:gd name="T0" fmla="*/ 0 w 1113"/>
                <a:gd name="T1" fmla="*/ 0 h 1694"/>
                <a:gd name="T2" fmla="*/ 0 w 1113"/>
                <a:gd name="T3" fmla="*/ 297 h 1694"/>
                <a:gd name="T4" fmla="*/ 396 w 1113"/>
                <a:gd name="T5" fmla="*/ 297 h 1694"/>
                <a:gd name="T6" fmla="*/ 396 w 1113"/>
                <a:gd name="T7" fmla="*/ 1397 h 1694"/>
                <a:gd name="T8" fmla="*/ 0 w 1113"/>
                <a:gd name="T9" fmla="*/ 1397 h 1694"/>
                <a:gd name="T10" fmla="*/ 0 w 1113"/>
                <a:gd name="T11" fmla="*/ 1694 h 1694"/>
                <a:gd name="T12" fmla="*/ 1113 w 1113"/>
                <a:gd name="T13" fmla="*/ 1694 h 1694"/>
                <a:gd name="T14" fmla="*/ 1113 w 1113"/>
                <a:gd name="T15" fmla="*/ 1397 h 1694"/>
                <a:gd name="T16" fmla="*/ 716 w 1113"/>
                <a:gd name="T17" fmla="*/ 1397 h 1694"/>
                <a:gd name="T18" fmla="*/ 716 w 1113"/>
                <a:gd name="T19" fmla="*/ 297 h 1694"/>
                <a:gd name="T20" fmla="*/ 1113 w 1113"/>
                <a:gd name="T21" fmla="*/ 297 h 1694"/>
                <a:gd name="T22" fmla="*/ 1113 w 1113"/>
                <a:gd name="T23" fmla="*/ 0 h 1694"/>
                <a:gd name="T24" fmla="*/ 0 w 1113"/>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13" h="1694">
                  <a:moveTo>
                    <a:pt x="0" y="0"/>
                  </a:moveTo>
                  <a:lnTo>
                    <a:pt x="0" y="297"/>
                  </a:lnTo>
                  <a:lnTo>
                    <a:pt x="396" y="297"/>
                  </a:lnTo>
                  <a:lnTo>
                    <a:pt x="396" y="1397"/>
                  </a:lnTo>
                  <a:lnTo>
                    <a:pt x="0" y="1397"/>
                  </a:lnTo>
                  <a:lnTo>
                    <a:pt x="0" y="1694"/>
                  </a:lnTo>
                  <a:lnTo>
                    <a:pt x="1113" y="1694"/>
                  </a:lnTo>
                  <a:lnTo>
                    <a:pt x="1113" y="1397"/>
                  </a:lnTo>
                  <a:lnTo>
                    <a:pt x="716" y="1397"/>
                  </a:lnTo>
                  <a:lnTo>
                    <a:pt x="716" y="297"/>
                  </a:lnTo>
                  <a:lnTo>
                    <a:pt x="1113" y="297"/>
                  </a:lnTo>
                  <a:lnTo>
                    <a:pt x="1113"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8" name="Freeform 8">
              <a:extLst>
                <a:ext uri="{FF2B5EF4-FFF2-40B4-BE49-F238E27FC236}">
                  <a16:creationId xmlns:a16="http://schemas.microsoft.com/office/drawing/2014/main" id="{610C2D08-4FE4-C1FC-5226-E7A45B13D658}"/>
                </a:ext>
              </a:extLst>
            </p:cNvPr>
            <p:cNvSpPr>
              <a:spLocks noEditPoints="1"/>
            </p:cNvSpPr>
            <p:nvPr userDrawn="1"/>
          </p:nvSpPr>
          <p:spPr bwMode="auto">
            <a:xfrm>
              <a:off x="8263" y="3473"/>
              <a:ext cx="1317" cy="1694"/>
            </a:xfrm>
            <a:custGeom>
              <a:avLst/>
              <a:gdLst>
                <a:gd name="T0" fmla="*/ 884 w 932"/>
                <a:gd name="T1" fmla="*/ 372 h 1199"/>
                <a:gd name="T2" fmla="*/ 442 w 932"/>
                <a:gd name="T3" fmla="*/ 0 h 1199"/>
                <a:gd name="T4" fmla="*/ 0 w 932"/>
                <a:gd name="T5" fmla="*/ 0 h 1199"/>
                <a:gd name="T6" fmla="*/ 0 w 932"/>
                <a:gd name="T7" fmla="*/ 1199 h 1199"/>
                <a:gd name="T8" fmla="*/ 227 w 932"/>
                <a:gd name="T9" fmla="*/ 1199 h 1199"/>
                <a:gd name="T10" fmla="*/ 227 w 932"/>
                <a:gd name="T11" fmla="*/ 755 h 1199"/>
                <a:gd name="T12" fmla="*/ 418 w 932"/>
                <a:gd name="T13" fmla="*/ 755 h 1199"/>
                <a:gd name="T14" fmla="*/ 450 w 932"/>
                <a:gd name="T15" fmla="*/ 755 h 1199"/>
                <a:gd name="T16" fmla="*/ 681 w 932"/>
                <a:gd name="T17" fmla="*/ 1199 h 1199"/>
                <a:gd name="T18" fmla="*/ 932 w 932"/>
                <a:gd name="T19" fmla="*/ 1199 h 1199"/>
                <a:gd name="T20" fmla="*/ 676 w 932"/>
                <a:gd name="T21" fmla="*/ 707 h 1199"/>
                <a:gd name="T22" fmla="*/ 884 w 932"/>
                <a:gd name="T23" fmla="*/ 372 h 1199"/>
                <a:gd name="T24" fmla="*/ 645 w 932"/>
                <a:gd name="T25" fmla="*/ 372 h 1199"/>
                <a:gd name="T26" fmla="*/ 418 w 932"/>
                <a:gd name="T27" fmla="*/ 562 h 1199"/>
                <a:gd name="T28" fmla="*/ 227 w 932"/>
                <a:gd name="T29" fmla="*/ 562 h 1199"/>
                <a:gd name="T30" fmla="*/ 227 w 932"/>
                <a:gd name="T31" fmla="*/ 194 h 1199"/>
                <a:gd name="T32" fmla="*/ 418 w 932"/>
                <a:gd name="T33" fmla="*/ 194 h 1199"/>
                <a:gd name="T34" fmla="*/ 645 w 932"/>
                <a:gd name="T35" fmla="*/ 372 h 1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2" h="1199">
                  <a:moveTo>
                    <a:pt x="884" y="372"/>
                  </a:moveTo>
                  <a:cubicBezTo>
                    <a:pt x="884" y="92"/>
                    <a:pt x="693" y="0"/>
                    <a:pt x="442" y="0"/>
                  </a:cubicBezTo>
                  <a:cubicBezTo>
                    <a:pt x="0" y="0"/>
                    <a:pt x="0" y="0"/>
                    <a:pt x="0" y="0"/>
                  </a:cubicBezTo>
                  <a:cubicBezTo>
                    <a:pt x="0" y="1199"/>
                    <a:pt x="0" y="1199"/>
                    <a:pt x="0" y="1199"/>
                  </a:cubicBezTo>
                  <a:cubicBezTo>
                    <a:pt x="227" y="1199"/>
                    <a:pt x="227" y="1199"/>
                    <a:pt x="227" y="1199"/>
                  </a:cubicBezTo>
                  <a:cubicBezTo>
                    <a:pt x="227" y="755"/>
                    <a:pt x="227" y="755"/>
                    <a:pt x="227" y="755"/>
                  </a:cubicBezTo>
                  <a:cubicBezTo>
                    <a:pt x="418" y="755"/>
                    <a:pt x="418" y="755"/>
                    <a:pt x="418" y="755"/>
                  </a:cubicBezTo>
                  <a:cubicBezTo>
                    <a:pt x="429" y="755"/>
                    <a:pt x="439" y="755"/>
                    <a:pt x="450" y="755"/>
                  </a:cubicBezTo>
                  <a:cubicBezTo>
                    <a:pt x="681" y="1199"/>
                    <a:pt x="681" y="1199"/>
                    <a:pt x="681" y="1199"/>
                  </a:cubicBezTo>
                  <a:cubicBezTo>
                    <a:pt x="932" y="1199"/>
                    <a:pt x="932" y="1199"/>
                    <a:pt x="932" y="1199"/>
                  </a:cubicBezTo>
                  <a:cubicBezTo>
                    <a:pt x="676" y="707"/>
                    <a:pt x="676" y="707"/>
                    <a:pt x="676" y="707"/>
                  </a:cubicBezTo>
                  <a:cubicBezTo>
                    <a:pt x="801" y="652"/>
                    <a:pt x="884" y="545"/>
                    <a:pt x="884" y="372"/>
                  </a:cubicBezTo>
                  <a:moveTo>
                    <a:pt x="645" y="372"/>
                  </a:moveTo>
                  <a:cubicBezTo>
                    <a:pt x="645" y="516"/>
                    <a:pt x="562" y="562"/>
                    <a:pt x="418" y="562"/>
                  </a:cubicBezTo>
                  <a:cubicBezTo>
                    <a:pt x="227" y="562"/>
                    <a:pt x="227" y="562"/>
                    <a:pt x="227" y="562"/>
                  </a:cubicBezTo>
                  <a:cubicBezTo>
                    <a:pt x="227" y="194"/>
                    <a:pt x="227" y="194"/>
                    <a:pt x="227" y="194"/>
                  </a:cubicBezTo>
                  <a:cubicBezTo>
                    <a:pt x="418" y="194"/>
                    <a:pt x="418" y="194"/>
                    <a:pt x="418" y="194"/>
                  </a:cubicBezTo>
                  <a:cubicBezTo>
                    <a:pt x="574" y="194"/>
                    <a:pt x="645" y="252"/>
                    <a:pt x="645" y="37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7" name="Freeform 9">
              <a:extLst>
                <a:ext uri="{FF2B5EF4-FFF2-40B4-BE49-F238E27FC236}">
                  <a16:creationId xmlns:a16="http://schemas.microsoft.com/office/drawing/2014/main" id="{8010D1AF-A77E-06AA-9B05-D1DD5EE83096}"/>
                </a:ext>
              </a:extLst>
            </p:cNvPr>
            <p:cNvSpPr>
              <a:spLocks/>
            </p:cNvSpPr>
            <p:nvPr userDrawn="1"/>
          </p:nvSpPr>
          <p:spPr bwMode="auto">
            <a:xfrm>
              <a:off x="6369" y="3473"/>
              <a:ext cx="1098" cy="1694"/>
            </a:xfrm>
            <a:custGeom>
              <a:avLst/>
              <a:gdLst>
                <a:gd name="T0" fmla="*/ 0 w 1098"/>
                <a:gd name="T1" fmla="*/ 0 h 1694"/>
                <a:gd name="T2" fmla="*/ 0 w 1098"/>
                <a:gd name="T3" fmla="*/ 1694 h 1694"/>
                <a:gd name="T4" fmla="*/ 1098 w 1098"/>
                <a:gd name="T5" fmla="*/ 1694 h 1694"/>
                <a:gd name="T6" fmla="*/ 1098 w 1098"/>
                <a:gd name="T7" fmla="*/ 1397 h 1694"/>
                <a:gd name="T8" fmla="*/ 321 w 1098"/>
                <a:gd name="T9" fmla="*/ 1397 h 1694"/>
                <a:gd name="T10" fmla="*/ 321 w 1098"/>
                <a:gd name="T11" fmla="*/ 973 h 1694"/>
                <a:gd name="T12" fmla="*/ 1030 w 1098"/>
                <a:gd name="T13" fmla="*/ 973 h 1694"/>
                <a:gd name="T14" fmla="*/ 1030 w 1098"/>
                <a:gd name="T15" fmla="*/ 687 h 1694"/>
                <a:gd name="T16" fmla="*/ 321 w 1098"/>
                <a:gd name="T17" fmla="*/ 687 h 1694"/>
                <a:gd name="T18" fmla="*/ 321 w 1098"/>
                <a:gd name="T19" fmla="*/ 297 h 1694"/>
                <a:gd name="T20" fmla="*/ 1098 w 1098"/>
                <a:gd name="T21" fmla="*/ 297 h 1694"/>
                <a:gd name="T22" fmla="*/ 1098 w 1098"/>
                <a:gd name="T23" fmla="*/ 0 h 1694"/>
                <a:gd name="T24" fmla="*/ 0 w 1098"/>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8" h="1694">
                  <a:moveTo>
                    <a:pt x="0" y="0"/>
                  </a:moveTo>
                  <a:lnTo>
                    <a:pt x="0" y="1694"/>
                  </a:lnTo>
                  <a:lnTo>
                    <a:pt x="1098" y="1694"/>
                  </a:lnTo>
                  <a:lnTo>
                    <a:pt x="1098" y="1397"/>
                  </a:lnTo>
                  <a:lnTo>
                    <a:pt x="321" y="1397"/>
                  </a:lnTo>
                  <a:lnTo>
                    <a:pt x="321" y="973"/>
                  </a:lnTo>
                  <a:lnTo>
                    <a:pt x="1030" y="973"/>
                  </a:lnTo>
                  <a:lnTo>
                    <a:pt x="1030" y="687"/>
                  </a:lnTo>
                  <a:lnTo>
                    <a:pt x="321" y="687"/>
                  </a:lnTo>
                  <a:lnTo>
                    <a:pt x="321" y="297"/>
                  </a:lnTo>
                  <a:lnTo>
                    <a:pt x="1098" y="297"/>
                  </a:lnTo>
                  <a:lnTo>
                    <a:pt x="109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9" name="Freeform 10">
              <a:extLst>
                <a:ext uri="{FF2B5EF4-FFF2-40B4-BE49-F238E27FC236}">
                  <a16:creationId xmlns:a16="http://schemas.microsoft.com/office/drawing/2014/main" id="{98B53AE0-4719-5655-6BA0-0E7E9ECB8EC1}"/>
                </a:ext>
              </a:extLst>
            </p:cNvPr>
            <p:cNvSpPr>
              <a:spLocks noEditPoints="1"/>
            </p:cNvSpPr>
            <p:nvPr userDrawn="1"/>
          </p:nvSpPr>
          <p:spPr bwMode="auto">
            <a:xfrm>
              <a:off x="4481" y="3473"/>
              <a:ext cx="1215" cy="1694"/>
            </a:xfrm>
            <a:custGeom>
              <a:avLst/>
              <a:gdLst>
                <a:gd name="T0" fmla="*/ 406 w 860"/>
                <a:gd name="T1" fmla="*/ 791 h 1199"/>
                <a:gd name="T2" fmla="*/ 227 w 860"/>
                <a:gd name="T3" fmla="*/ 791 h 1199"/>
                <a:gd name="T4" fmla="*/ 227 w 860"/>
                <a:gd name="T5" fmla="*/ 1199 h 1199"/>
                <a:gd name="T6" fmla="*/ 0 w 860"/>
                <a:gd name="T7" fmla="*/ 1199 h 1199"/>
                <a:gd name="T8" fmla="*/ 0 w 860"/>
                <a:gd name="T9" fmla="*/ 0 h 1199"/>
                <a:gd name="T10" fmla="*/ 406 w 860"/>
                <a:gd name="T11" fmla="*/ 0 h 1199"/>
                <a:gd name="T12" fmla="*/ 860 w 860"/>
                <a:gd name="T13" fmla="*/ 396 h 1199"/>
                <a:gd name="T14" fmla="*/ 406 w 860"/>
                <a:gd name="T15" fmla="*/ 791 h 1199"/>
                <a:gd name="T16" fmla="*/ 394 w 860"/>
                <a:gd name="T17" fmla="*/ 194 h 1199"/>
                <a:gd name="T18" fmla="*/ 227 w 860"/>
                <a:gd name="T19" fmla="*/ 194 h 1199"/>
                <a:gd name="T20" fmla="*/ 227 w 860"/>
                <a:gd name="T21" fmla="*/ 598 h 1199"/>
                <a:gd name="T22" fmla="*/ 394 w 860"/>
                <a:gd name="T23" fmla="*/ 598 h 1199"/>
                <a:gd name="T24" fmla="*/ 621 w 860"/>
                <a:gd name="T25" fmla="*/ 396 h 1199"/>
                <a:gd name="T26" fmla="*/ 394 w 860"/>
                <a:gd name="T27" fmla="*/ 194 h 1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60" h="1199">
                  <a:moveTo>
                    <a:pt x="406" y="791"/>
                  </a:moveTo>
                  <a:cubicBezTo>
                    <a:pt x="227" y="791"/>
                    <a:pt x="227" y="791"/>
                    <a:pt x="227" y="791"/>
                  </a:cubicBezTo>
                  <a:cubicBezTo>
                    <a:pt x="227" y="1199"/>
                    <a:pt x="227" y="1199"/>
                    <a:pt x="227" y="1199"/>
                  </a:cubicBezTo>
                  <a:cubicBezTo>
                    <a:pt x="0" y="1199"/>
                    <a:pt x="0" y="1199"/>
                    <a:pt x="0" y="1199"/>
                  </a:cubicBezTo>
                  <a:cubicBezTo>
                    <a:pt x="0" y="0"/>
                    <a:pt x="0" y="0"/>
                    <a:pt x="0" y="0"/>
                  </a:cubicBezTo>
                  <a:cubicBezTo>
                    <a:pt x="406" y="0"/>
                    <a:pt x="406" y="0"/>
                    <a:pt x="406" y="0"/>
                  </a:cubicBezTo>
                  <a:cubicBezTo>
                    <a:pt x="661" y="0"/>
                    <a:pt x="860" y="116"/>
                    <a:pt x="860" y="396"/>
                  </a:cubicBezTo>
                  <a:cubicBezTo>
                    <a:pt x="860" y="671"/>
                    <a:pt x="659" y="791"/>
                    <a:pt x="406" y="791"/>
                  </a:cubicBezTo>
                  <a:moveTo>
                    <a:pt x="394" y="194"/>
                  </a:moveTo>
                  <a:cubicBezTo>
                    <a:pt x="227" y="194"/>
                    <a:pt x="227" y="194"/>
                    <a:pt x="227" y="194"/>
                  </a:cubicBezTo>
                  <a:cubicBezTo>
                    <a:pt x="227" y="598"/>
                    <a:pt x="227" y="598"/>
                    <a:pt x="227" y="598"/>
                  </a:cubicBezTo>
                  <a:cubicBezTo>
                    <a:pt x="394" y="598"/>
                    <a:pt x="394" y="598"/>
                    <a:pt x="394" y="598"/>
                  </a:cubicBezTo>
                  <a:cubicBezTo>
                    <a:pt x="525" y="598"/>
                    <a:pt x="621" y="534"/>
                    <a:pt x="621" y="396"/>
                  </a:cubicBezTo>
                  <a:cubicBezTo>
                    <a:pt x="621" y="252"/>
                    <a:pt x="525" y="194"/>
                    <a:pt x="394" y="19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0" name="Freeform 11">
              <a:extLst>
                <a:ext uri="{FF2B5EF4-FFF2-40B4-BE49-F238E27FC236}">
                  <a16:creationId xmlns:a16="http://schemas.microsoft.com/office/drawing/2014/main" id="{0AD6D1E9-D44F-9A59-4CB4-033C25A77DAC}"/>
                </a:ext>
              </a:extLst>
            </p:cNvPr>
            <p:cNvSpPr>
              <a:spLocks/>
            </p:cNvSpPr>
            <p:nvPr userDrawn="1"/>
          </p:nvSpPr>
          <p:spPr bwMode="auto">
            <a:xfrm>
              <a:off x="1945" y="3473"/>
              <a:ext cx="1720" cy="1694"/>
            </a:xfrm>
            <a:custGeom>
              <a:avLst/>
              <a:gdLst>
                <a:gd name="T0" fmla="*/ 1265 w 1720"/>
                <a:gd name="T1" fmla="*/ 0 h 1694"/>
                <a:gd name="T2" fmla="*/ 860 w 1720"/>
                <a:gd name="T3" fmla="*/ 996 h 1694"/>
                <a:gd name="T4" fmla="*/ 456 w 1720"/>
                <a:gd name="T5" fmla="*/ 0 h 1694"/>
                <a:gd name="T6" fmla="*/ 0 w 1720"/>
                <a:gd name="T7" fmla="*/ 0 h 1694"/>
                <a:gd name="T8" fmla="*/ 0 w 1720"/>
                <a:gd name="T9" fmla="*/ 1694 h 1694"/>
                <a:gd name="T10" fmla="*/ 303 w 1720"/>
                <a:gd name="T11" fmla="*/ 1694 h 1694"/>
                <a:gd name="T12" fmla="*/ 303 w 1720"/>
                <a:gd name="T13" fmla="*/ 428 h 1694"/>
                <a:gd name="T14" fmla="*/ 692 w 1720"/>
                <a:gd name="T15" fmla="*/ 1321 h 1694"/>
                <a:gd name="T16" fmla="*/ 709 w 1720"/>
                <a:gd name="T17" fmla="*/ 1321 h 1694"/>
                <a:gd name="T18" fmla="*/ 1012 w 1720"/>
                <a:gd name="T19" fmla="*/ 1321 h 1694"/>
                <a:gd name="T20" fmla="*/ 1029 w 1720"/>
                <a:gd name="T21" fmla="*/ 1321 h 1694"/>
                <a:gd name="T22" fmla="*/ 1416 w 1720"/>
                <a:gd name="T23" fmla="*/ 428 h 1694"/>
                <a:gd name="T24" fmla="*/ 1416 w 1720"/>
                <a:gd name="T25" fmla="*/ 1694 h 1694"/>
                <a:gd name="T26" fmla="*/ 1720 w 1720"/>
                <a:gd name="T27" fmla="*/ 1694 h 1694"/>
                <a:gd name="T28" fmla="*/ 1720 w 1720"/>
                <a:gd name="T29" fmla="*/ 0 h 1694"/>
                <a:gd name="T30" fmla="*/ 1265 w 1720"/>
                <a:gd name="T31"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20" h="1694">
                  <a:moveTo>
                    <a:pt x="1265" y="0"/>
                  </a:moveTo>
                  <a:lnTo>
                    <a:pt x="860" y="996"/>
                  </a:lnTo>
                  <a:lnTo>
                    <a:pt x="456" y="0"/>
                  </a:lnTo>
                  <a:lnTo>
                    <a:pt x="0" y="0"/>
                  </a:lnTo>
                  <a:lnTo>
                    <a:pt x="0" y="1694"/>
                  </a:lnTo>
                  <a:lnTo>
                    <a:pt x="303" y="1694"/>
                  </a:lnTo>
                  <a:lnTo>
                    <a:pt x="303" y="428"/>
                  </a:lnTo>
                  <a:lnTo>
                    <a:pt x="692" y="1321"/>
                  </a:lnTo>
                  <a:lnTo>
                    <a:pt x="709" y="1321"/>
                  </a:lnTo>
                  <a:lnTo>
                    <a:pt x="1012" y="1321"/>
                  </a:lnTo>
                  <a:lnTo>
                    <a:pt x="1029" y="1321"/>
                  </a:lnTo>
                  <a:lnTo>
                    <a:pt x="1416" y="428"/>
                  </a:lnTo>
                  <a:lnTo>
                    <a:pt x="1416" y="1694"/>
                  </a:lnTo>
                  <a:lnTo>
                    <a:pt x="1720" y="1694"/>
                  </a:lnTo>
                  <a:lnTo>
                    <a:pt x="1720" y="0"/>
                  </a:lnTo>
                  <a:lnTo>
                    <a:pt x="126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1" name="Freeform 12">
              <a:extLst>
                <a:ext uri="{FF2B5EF4-FFF2-40B4-BE49-F238E27FC236}">
                  <a16:creationId xmlns:a16="http://schemas.microsoft.com/office/drawing/2014/main" id="{F58ED361-0E2C-77F6-2830-FBB60D746483}"/>
                </a:ext>
              </a:extLst>
            </p:cNvPr>
            <p:cNvSpPr>
              <a:spLocks/>
            </p:cNvSpPr>
            <p:nvPr userDrawn="1"/>
          </p:nvSpPr>
          <p:spPr bwMode="auto">
            <a:xfrm>
              <a:off x="0" y="3473"/>
              <a:ext cx="1113" cy="1694"/>
            </a:xfrm>
            <a:custGeom>
              <a:avLst/>
              <a:gdLst>
                <a:gd name="T0" fmla="*/ 0 w 1113"/>
                <a:gd name="T1" fmla="*/ 0 h 1694"/>
                <a:gd name="T2" fmla="*/ 0 w 1113"/>
                <a:gd name="T3" fmla="*/ 297 h 1694"/>
                <a:gd name="T4" fmla="*/ 397 w 1113"/>
                <a:gd name="T5" fmla="*/ 297 h 1694"/>
                <a:gd name="T6" fmla="*/ 397 w 1113"/>
                <a:gd name="T7" fmla="*/ 1397 h 1694"/>
                <a:gd name="T8" fmla="*/ 0 w 1113"/>
                <a:gd name="T9" fmla="*/ 1397 h 1694"/>
                <a:gd name="T10" fmla="*/ 0 w 1113"/>
                <a:gd name="T11" fmla="*/ 1694 h 1694"/>
                <a:gd name="T12" fmla="*/ 1113 w 1113"/>
                <a:gd name="T13" fmla="*/ 1694 h 1694"/>
                <a:gd name="T14" fmla="*/ 1113 w 1113"/>
                <a:gd name="T15" fmla="*/ 1397 h 1694"/>
                <a:gd name="T16" fmla="*/ 717 w 1113"/>
                <a:gd name="T17" fmla="*/ 1397 h 1694"/>
                <a:gd name="T18" fmla="*/ 717 w 1113"/>
                <a:gd name="T19" fmla="*/ 297 h 1694"/>
                <a:gd name="T20" fmla="*/ 1113 w 1113"/>
                <a:gd name="T21" fmla="*/ 297 h 1694"/>
                <a:gd name="T22" fmla="*/ 1113 w 1113"/>
                <a:gd name="T23" fmla="*/ 0 h 1694"/>
                <a:gd name="T24" fmla="*/ 0 w 1113"/>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13" h="1694">
                  <a:moveTo>
                    <a:pt x="0" y="0"/>
                  </a:moveTo>
                  <a:lnTo>
                    <a:pt x="0" y="297"/>
                  </a:lnTo>
                  <a:lnTo>
                    <a:pt x="397" y="297"/>
                  </a:lnTo>
                  <a:lnTo>
                    <a:pt x="397" y="1397"/>
                  </a:lnTo>
                  <a:lnTo>
                    <a:pt x="0" y="1397"/>
                  </a:lnTo>
                  <a:lnTo>
                    <a:pt x="0" y="1694"/>
                  </a:lnTo>
                  <a:lnTo>
                    <a:pt x="1113" y="1694"/>
                  </a:lnTo>
                  <a:lnTo>
                    <a:pt x="1113" y="1397"/>
                  </a:lnTo>
                  <a:lnTo>
                    <a:pt x="717" y="1397"/>
                  </a:lnTo>
                  <a:lnTo>
                    <a:pt x="717" y="297"/>
                  </a:lnTo>
                  <a:lnTo>
                    <a:pt x="1113" y="297"/>
                  </a:lnTo>
                  <a:lnTo>
                    <a:pt x="1113"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grpSp>
      <p:sp>
        <p:nvSpPr>
          <p:cNvPr id="9" name="Text Placeholder 17">
            <a:extLst>
              <a:ext uri="{FF2B5EF4-FFF2-40B4-BE49-F238E27FC236}">
                <a16:creationId xmlns:a16="http://schemas.microsoft.com/office/drawing/2014/main" id="{92BEE681-8AB7-A062-C6CA-FCE05129827F}"/>
              </a:ext>
            </a:extLst>
          </p:cNvPr>
          <p:cNvSpPr>
            <a:spLocks noGrp="1"/>
          </p:cNvSpPr>
          <p:nvPr>
            <p:ph type="body" sz="quarter" idx="10"/>
          </p:nvPr>
        </p:nvSpPr>
        <p:spPr>
          <a:xfrm>
            <a:off x="330271" y="5789336"/>
            <a:ext cx="5579198" cy="740845"/>
          </a:xfrm>
        </p:spPr>
        <p:txBody>
          <a:bodyPr anchor="b"/>
          <a:lstStyle>
            <a:lvl1pPr>
              <a:defRPr sz="2200" b="1">
                <a:solidFill>
                  <a:schemeClr val="accent1"/>
                </a:solidFill>
                <a:latin typeface="+mn-lt"/>
                <a:ea typeface="Inter Medium" panose="02000503000000020004" pitchFamily="2" charset="0"/>
              </a:defRPr>
            </a:lvl1pPr>
            <a:lvl2pPr>
              <a:defRPr sz="2200">
                <a:solidFill>
                  <a:schemeClr val="accent1"/>
                </a:solidFill>
              </a:defRPr>
            </a:lvl2pPr>
            <a:lvl3pPr>
              <a:defRPr sz="2200">
                <a:solidFill>
                  <a:schemeClr val="accent1"/>
                </a:solidFill>
                <a:latin typeface="+mn-lt"/>
                <a:ea typeface="Inter Medium" panose="02000503000000020004" pitchFamily="2" charset="0"/>
              </a:defRPr>
            </a:lvl3pPr>
            <a:lvl4pPr>
              <a:defRPr sz="2200">
                <a:solidFill>
                  <a:schemeClr val="accent1"/>
                </a:solidFill>
                <a:latin typeface="+mn-lt"/>
                <a:ea typeface="Inter Medium" panose="02000503000000020004" pitchFamily="2" charset="0"/>
              </a:defRPr>
            </a:lvl4pPr>
            <a:lvl5pPr>
              <a:defRPr sz="2200">
                <a:solidFill>
                  <a:schemeClr val="accent1"/>
                </a:solidFill>
                <a:latin typeface="+mn-lt"/>
                <a:ea typeface="Inter Medium" panose="02000503000000020004" pitchFamily="2" charset="0"/>
              </a:defRPr>
            </a:lvl5pPr>
            <a:lvl6pPr>
              <a:defRPr>
                <a:latin typeface="+mn-lt"/>
              </a:defRPr>
            </a:lvl6pPr>
          </a:lstStyle>
          <a:p>
            <a:pPr lvl="0"/>
            <a:r>
              <a:rPr lang="en-GB"/>
              <a:t>Click to edit Master text styles</a:t>
            </a:r>
          </a:p>
        </p:txBody>
      </p:sp>
    </p:spTree>
    <p:extLst>
      <p:ext uri="{BB962C8B-B14F-4D97-AF65-F5344CB8AC3E}">
        <p14:creationId xmlns:p14="http://schemas.microsoft.com/office/powerpoint/2010/main" val="2408184500"/>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Closing Slide Khaki">
    <p:bg>
      <p:bgPr>
        <a:solidFill>
          <a:srgbClr val="FBF7D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31C1E3-6A7C-C21D-910D-C4B7DFFF5270}"/>
              </a:ext>
            </a:extLst>
          </p:cNvPr>
          <p:cNvSpPr>
            <a:spLocks noGrp="1"/>
          </p:cNvSpPr>
          <p:nvPr>
            <p:ph type="ctrTitle"/>
          </p:nvPr>
        </p:nvSpPr>
        <p:spPr>
          <a:xfrm>
            <a:off x="330271" y="3338719"/>
            <a:ext cx="9144000" cy="1828406"/>
          </a:xfrm>
        </p:spPr>
        <p:txBody>
          <a:bodyPr anchor="t"/>
          <a:lstStyle>
            <a:lvl1pPr algn="l">
              <a:defRPr sz="6400">
                <a:solidFill>
                  <a:schemeClr val="accent1"/>
                </a:solidFill>
              </a:defRPr>
            </a:lvl1pPr>
          </a:lstStyle>
          <a:p>
            <a:r>
              <a:rPr lang="en-GB"/>
              <a:t>Click to edit Master title style</a:t>
            </a:r>
            <a:endParaRPr lang="en-GB" dirty="0"/>
          </a:p>
        </p:txBody>
      </p:sp>
      <p:grpSp>
        <p:nvGrpSpPr>
          <p:cNvPr id="3" name="Group 4">
            <a:extLst>
              <a:ext uri="{FF2B5EF4-FFF2-40B4-BE49-F238E27FC236}">
                <a16:creationId xmlns:a16="http://schemas.microsoft.com/office/drawing/2014/main" id="{B9815FA8-AE01-67BC-5B0D-996D4CDAD192}"/>
              </a:ext>
            </a:extLst>
          </p:cNvPr>
          <p:cNvGrpSpPr>
            <a:grpSpLocks noChangeAspect="1"/>
          </p:cNvGrpSpPr>
          <p:nvPr userDrawn="1"/>
        </p:nvGrpSpPr>
        <p:grpSpPr bwMode="auto">
          <a:xfrm>
            <a:off x="330271" y="327819"/>
            <a:ext cx="3972600" cy="438124"/>
            <a:chOff x="0" y="3473"/>
            <a:chExt cx="15360" cy="1694"/>
          </a:xfrm>
          <a:solidFill>
            <a:schemeClr val="accent1"/>
          </a:solidFill>
        </p:grpSpPr>
        <p:sp>
          <p:nvSpPr>
            <p:cNvPr id="4" name="Freeform 5">
              <a:extLst>
                <a:ext uri="{FF2B5EF4-FFF2-40B4-BE49-F238E27FC236}">
                  <a16:creationId xmlns:a16="http://schemas.microsoft.com/office/drawing/2014/main" id="{FB1AA775-4CCE-276F-2BCF-CDB5A9211FDB}"/>
                </a:ext>
              </a:extLst>
            </p:cNvPr>
            <p:cNvSpPr>
              <a:spLocks/>
            </p:cNvSpPr>
            <p:nvPr userDrawn="1"/>
          </p:nvSpPr>
          <p:spPr bwMode="auto">
            <a:xfrm>
              <a:off x="14261" y="3473"/>
              <a:ext cx="1099" cy="1694"/>
            </a:xfrm>
            <a:custGeom>
              <a:avLst/>
              <a:gdLst>
                <a:gd name="T0" fmla="*/ 0 w 1099"/>
                <a:gd name="T1" fmla="*/ 0 h 1694"/>
                <a:gd name="T2" fmla="*/ 0 w 1099"/>
                <a:gd name="T3" fmla="*/ 1694 h 1694"/>
                <a:gd name="T4" fmla="*/ 1099 w 1099"/>
                <a:gd name="T5" fmla="*/ 1694 h 1694"/>
                <a:gd name="T6" fmla="*/ 1099 w 1099"/>
                <a:gd name="T7" fmla="*/ 1397 h 1694"/>
                <a:gd name="T8" fmla="*/ 319 w 1099"/>
                <a:gd name="T9" fmla="*/ 1397 h 1694"/>
                <a:gd name="T10" fmla="*/ 319 w 1099"/>
                <a:gd name="T11" fmla="*/ 0 h 1694"/>
                <a:gd name="T12" fmla="*/ 0 w 1099"/>
                <a:gd name="T13" fmla="*/ 0 h 1694"/>
              </a:gdLst>
              <a:ahLst/>
              <a:cxnLst>
                <a:cxn ang="0">
                  <a:pos x="T0" y="T1"/>
                </a:cxn>
                <a:cxn ang="0">
                  <a:pos x="T2" y="T3"/>
                </a:cxn>
                <a:cxn ang="0">
                  <a:pos x="T4" y="T5"/>
                </a:cxn>
                <a:cxn ang="0">
                  <a:pos x="T6" y="T7"/>
                </a:cxn>
                <a:cxn ang="0">
                  <a:pos x="T8" y="T9"/>
                </a:cxn>
                <a:cxn ang="0">
                  <a:pos x="T10" y="T11"/>
                </a:cxn>
                <a:cxn ang="0">
                  <a:pos x="T12" y="T13"/>
                </a:cxn>
              </a:cxnLst>
              <a:rect l="0" t="0" r="r" b="b"/>
              <a:pathLst>
                <a:path w="1099" h="1694">
                  <a:moveTo>
                    <a:pt x="0" y="0"/>
                  </a:moveTo>
                  <a:lnTo>
                    <a:pt x="0" y="1694"/>
                  </a:lnTo>
                  <a:lnTo>
                    <a:pt x="1099" y="1694"/>
                  </a:lnTo>
                  <a:lnTo>
                    <a:pt x="1099" y="1397"/>
                  </a:lnTo>
                  <a:lnTo>
                    <a:pt x="319" y="1397"/>
                  </a:lnTo>
                  <a:lnTo>
                    <a:pt x="319"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5" name="Freeform 6">
              <a:extLst>
                <a:ext uri="{FF2B5EF4-FFF2-40B4-BE49-F238E27FC236}">
                  <a16:creationId xmlns:a16="http://schemas.microsoft.com/office/drawing/2014/main" id="{D0FDD9D0-D471-8D20-94AE-C3BC73F88F8D}"/>
                </a:ext>
              </a:extLst>
            </p:cNvPr>
            <p:cNvSpPr>
              <a:spLocks noEditPoints="1"/>
            </p:cNvSpPr>
            <p:nvPr userDrawn="1"/>
          </p:nvSpPr>
          <p:spPr bwMode="auto">
            <a:xfrm>
              <a:off x="12002" y="3473"/>
              <a:ext cx="1535" cy="1694"/>
            </a:xfrm>
            <a:custGeom>
              <a:avLst/>
              <a:gdLst>
                <a:gd name="T0" fmla="*/ 556 w 1535"/>
                <a:gd name="T1" fmla="*/ 0 h 1694"/>
                <a:gd name="T2" fmla="*/ 0 w 1535"/>
                <a:gd name="T3" fmla="*/ 1694 h 1694"/>
                <a:gd name="T4" fmla="*/ 337 w 1535"/>
                <a:gd name="T5" fmla="*/ 1694 h 1694"/>
                <a:gd name="T6" fmla="*/ 453 w 1535"/>
                <a:gd name="T7" fmla="*/ 1321 h 1694"/>
                <a:gd name="T8" fmla="*/ 1083 w 1535"/>
                <a:gd name="T9" fmla="*/ 1321 h 1694"/>
                <a:gd name="T10" fmla="*/ 1197 w 1535"/>
                <a:gd name="T11" fmla="*/ 1694 h 1694"/>
                <a:gd name="T12" fmla="*/ 1535 w 1535"/>
                <a:gd name="T13" fmla="*/ 1694 h 1694"/>
                <a:gd name="T14" fmla="*/ 978 w 1535"/>
                <a:gd name="T15" fmla="*/ 0 h 1694"/>
                <a:gd name="T16" fmla="*/ 556 w 1535"/>
                <a:gd name="T17" fmla="*/ 0 h 1694"/>
                <a:gd name="T18" fmla="*/ 768 w 1535"/>
                <a:gd name="T19" fmla="*/ 301 h 1694"/>
                <a:gd name="T20" fmla="*/ 998 w 1535"/>
                <a:gd name="T21" fmla="*/ 1048 h 1694"/>
                <a:gd name="T22" fmla="*/ 536 w 1535"/>
                <a:gd name="T23" fmla="*/ 1048 h 1694"/>
                <a:gd name="T24" fmla="*/ 768 w 1535"/>
                <a:gd name="T25" fmla="*/ 301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35" h="1694">
                  <a:moveTo>
                    <a:pt x="556" y="0"/>
                  </a:moveTo>
                  <a:lnTo>
                    <a:pt x="0" y="1694"/>
                  </a:lnTo>
                  <a:lnTo>
                    <a:pt x="337" y="1694"/>
                  </a:lnTo>
                  <a:lnTo>
                    <a:pt x="453" y="1321"/>
                  </a:lnTo>
                  <a:lnTo>
                    <a:pt x="1083" y="1321"/>
                  </a:lnTo>
                  <a:lnTo>
                    <a:pt x="1197" y="1694"/>
                  </a:lnTo>
                  <a:lnTo>
                    <a:pt x="1535" y="1694"/>
                  </a:lnTo>
                  <a:lnTo>
                    <a:pt x="978" y="0"/>
                  </a:lnTo>
                  <a:lnTo>
                    <a:pt x="556" y="0"/>
                  </a:lnTo>
                  <a:close/>
                  <a:moveTo>
                    <a:pt x="768" y="301"/>
                  </a:moveTo>
                  <a:lnTo>
                    <a:pt x="998" y="1048"/>
                  </a:lnTo>
                  <a:lnTo>
                    <a:pt x="536" y="1048"/>
                  </a:lnTo>
                  <a:lnTo>
                    <a:pt x="768" y="3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6" name="Freeform 7">
              <a:extLst>
                <a:ext uri="{FF2B5EF4-FFF2-40B4-BE49-F238E27FC236}">
                  <a16:creationId xmlns:a16="http://schemas.microsoft.com/office/drawing/2014/main" id="{CD6C2A08-9069-9582-5D59-A51210F8CB78}"/>
                </a:ext>
              </a:extLst>
            </p:cNvPr>
            <p:cNvSpPr>
              <a:spLocks/>
            </p:cNvSpPr>
            <p:nvPr userDrawn="1"/>
          </p:nvSpPr>
          <p:spPr bwMode="auto">
            <a:xfrm>
              <a:off x="10250" y="3473"/>
              <a:ext cx="1113" cy="1694"/>
            </a:xfrm>
            <a:custGeom>
              <a:avLst/>
              <a:gdLst>
                <a:gd name="T0" fmla="*/ 0 w 1113"/>
                <a:gd name="T1" fmla="*/ 0 h 1694"/>
                <a:gd name="T2" fmla="*/ 0 w 1113"/>
                <a:gd name="T3" fmla="*/ 297 h 1694"/>
                <a:gd name="T4" fmla="*/ 396 w 1113"/>
                <a:gd name="T5" fmla="*/ 297 h 1694"/>
                <a:gd name="T6" fmla="*/ 396 w 1113"/>
                <a:gd name="T7" fmla="*/ 1397 h 1694"/>
                <a:gd name="T8" fmla="*/ 0 w 1113"/>
                <a:gd name="T9" fmla="*/ 1397 h 1694"/>
                <a:gd name="T10" fmla="*/ 0 w 1113"/>
                <a:gd name="T11" fmla="*/ 1694 h 1694"/>
                <a:gd name="T12" fmla="*/ 1113 w 1113"/>
                <a:gd name="T13" fmla="*/ 1694 h 1694"/>
                <a:gd name="T14" fmla="*/ 1113 w 1113"/>
                <a:gd name="T15" fmla="*/ 1397 h 1694"/>
                <a:gd name="T16" fmla="*/ 716 w 1113"/>
                <a:gd name="T17" fmla="*/ 1397 h 1694"/>
                <a:gd name="T18" fmla="*/ 716 w 1113"/>
                <a:gd name="T19" fmla="*/ 297 h 1694"/>
                <a:gd name="T20" fmla="*/ 1113 w 1113"/>
                <a:gd name="T21" fmla="*/ 297 h 1694"/>
                <a:gd name="T22" fmla="*/ 1113 w 1113"/>
                <a:gd name="T23" fmla="*/ 0 h 1694"/>
                <a:gd name="T24" fmla="*/ 0 w 1113"/>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13" h="1694">
                  <a:moveTo>
                    <a:pt x="0" y="0"/>
                  </a:moveTo>
                  <a:lnTo>
                    <a:pt x="0" y="297"/>
                  </a:lnTo>
                  <a:lnTo>
                    <a:pt x="396" y="297"/>
                  </a:lnTo>
                  <a:lnTo>
                    <a:pt x="396" y="1397"/>
                  </a:lnTo>
                  <a:lnTo>
                    <a:pt x="0" y="1397"/>
                  </a:lnTo>
                  <a:lnTo>
                    <a:pt x="0" y="1694"/>
                  </a:lnTo>
                  <a:lnTo>
                    <a:pt x="1113" y="1694"/>
                  </a:lnTo>
                  <a:lnTo>
                    <a:pt x="1113" y="1397"/>
                  </a:lnTo>
                  <a:lnTo>
                    <a:pt x="716" y="1397"/>
                  </a:lnTo>
                  <a:lnTo>
                    <a:pt x="716" y="297"/>
                  </a:lnTo>
                  <a:lnTo>
                    <a:pt x="1113" y="297"/>
                  </a:lnTo>
                  <a:lnTo>
                    <a:pt x="1113"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8" name="Freeform 8">
              <a:extLst>
                <a:ext uri="{FF2B5EF4-FFF2-40B4-BE49-F238E27FC236}">
                  <a16:creationId xmlns:a16="http://schemas.microsoft.com/office/drawing/2014/main" id="{610C2D08-4FE4-C1FC-5226-E7A45B13D658}"/>
                </a:ext>
              </a:extLst>
            </p:cNvPr>
            <p:cNvSpPr>
              <a:spLocks noEditPoints="1"/>
            </p:cNvSpPr>
            <p:nvPr userDrawn="1"/>
          </p:nvSpPr>
          <p:spPr bwMode="auto">
            <a:xfrm>
              <a:off x="8263" y="3473"/>
              <a:ext cx="1317" cy="1694"/>
            </a:xfrm>
            <a:custGeom>
              <a:avLst/>
              <a:gdLst>
                <a:gd name="T0" fmla="*/ 884 w 932"/>
                <a:gd name="T1" fmla="*/ 372 h 1199"/>
                <a:gd name="T2" fmla="*/ 442 w 932"/>
                <a:gd name="T3" fmla="*/ 0 h 1199"/>
                <a:gd name="T4" fmla="*/ 0 w 932"/>
                <a:gd name="T5" fmla="*/ 0 h 1199"/>
                <a:gd name="T6" fmla="*/ 0 w 932"/>
                <a:gd name="T7" fmla="*/ 1199 h 1199"/>
                <a:gd name="T8" fmla="*/ 227 w 932"/>
                <a:gd name="T9" fmla="*/ 1199 h 1199"/>
                <a:gd name="T10" fmla="*/ 227 w 932"/>
                <a:gd name="T11" fmla="*/ 755 h 1199"/>
                <a:gd name="T12" fmla="*/ 418 w 932"/>
                <a:gd name="T13" fmla="*/ 755 h 1199"/>
                <a:gd name="T14" fmla="*/ 450 w 932"/>
                <a:gd name="T15" fmla="*/ 755 h 1199"/>
                <a:gd name="T16" fmla="*/ 681 w 932"/>
                <a:gd name="T17" fmla="*/ 1199 h 1199"/>
                <a:gd name="T18" fmla="*/ 932 w 932"/>
                <a:gd name="T19" fmla="*/ 1199 h 1199"/>
                <a:gd name="T20" fmla="*/ 676 w 932"/>
                <a:gd name="T21" fmla="*/ 707 h 1199"/>
                <a:gd name="T22" fmla="*/ 884 w 932"/>
                <a:gd name="T23" fmla="*/ 372 h 1199"/>
                <a:gd name="T24" fmla="*/ 645 w 932"/>
                <a:gd name="T25" fmla="*/ 372 h 1199"/>
                <a:gd name="T26" fmla="*/ 418 w 932"/>
                <a:gd name="T27" fmla="*/ 562 h 1199"/>
                <a:gd name="T28" fmla="*/ 227 w 932"/>
                <a:gd name="T29" fmla="*/ 562 h 1199"/>
                <a:gd name="T30" fmla="*/ 227 w 932"/>
                <a:gd name="T31" fmla="*/ 194 h 1199"/>
                <a:gd name="T32" fmla="*/ 418 w 932"/>
                <a:gd name="T33" fmla="*/ 194 h 1199"/>
                <a:gd name="T34" fmla="*/ 645 w 932"/>
                <a:gd name="T35" fmla="*/ 372 h 1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2" h="1199">
                  <a:moveTo>
                    <a:pt x="884" y="372"/>
                  </a:moveTo>
                  <a:cubicBezTo>
                    <a:pt x="884" y="92"/>
                    <a:pt x="693" y="0"/>
                    <a:pt x="442" y="0"/>
                  </a:cubicBezTo>
                  <a:cubicBezTo>
                    <a:pt x="0" y="0"/>
                    <a:pt x="0" y="0"/>
                    <a:pt x="0" y="0"/>
                  </a:cubicBezTo>
                  <a:cubicBezTo>
                    <a:pt x="0" y="1199"/>
                    <a:pt x="0" y="1199"/>
                    <a:pt x="0" y="1199"/>
                  </a:cubicBezTo>
                  <a:cubicBezTo>
                    <a:pt x="227" y="1199"/>
                    <a:pt x="227" y="1199"/>
                    <a:pt x="227" y="1199"/>
                  </a:cubicBezTo>
                  <a:cubicBezTo>
                    <a:pt x="227" y="755"/>
                    <a:pt x="227" y="755"/>
                    <a:pt x="227" y="755"/>
                  </a:cubicBezTo>
                  <a:cubicBezTo>
                    <a:pt x="418" y="755"/>
                    <a:pt x="418" y="755"/>
                    <a:pt x="418" y="755"/>
                  </a:cubicBezTo>
                  <a:cubicBezTo>
                    <a:pt x="429" y="755"/>
                    <a:pt x="439" y="755"/>
                    <a:pt x="450" y="755"/>
                  </a:cubicBezTo>
                  <a:cubicBezTo>
                    <a:pt x="681" y="1199"/>
                    <a:pt x="681" y="1199"/>
                    <a:pt x="681" y="1199"/>
                  </a:cubicBezTo>
                  <a:cubicBezTo>
                    <a:pt x="932" y="1199"/>
                    <a:pt x="932" y="1199"/>
                    <a:pt x="932" y="1199"/>
                  </a:cubicBezTo>
                  <a:cubicBezTo>
                    <a:pt x="676" y="707"/>
                    <a:pt x="676" y="707"/>
                    <a:pt x="676" y="707"/>
                  </a:cubicBezTo>
                  <a:cubicBezTo>
                    <a:pt x="801" y="652"/>
                    <a:pt x="884" y="545"/>
                    <a:pt x="884" y="372"/>
                  </a:cubicBezTo>
                  <a:moveTo>
                    <a:pt x="645" y="372"/>
                  </a:moveTo>
                  <a:cubicBezTo>
                    <a:pt x="645" y="516"/>
                    <a:pt x="562" y="562"/>
                    <a:pt x="418" y="562"/>
                  </a:cubicBezTo>
                  <a:cubicBezTo>
                    <a:pt x="227" y="562"/>
                    <a:pt x="227" y="562"/>
                    <a:pt x="227" y="562"/>
                  </a:cubicBezTo>
                  <a:cubicBezTo>
                    <a:pt x="227" y="194"/>
                    <a:pt x="227" y="194"/>
                    <a:pt x="227" y="194"/>
                  </a:cubicBezTo>
                  <a:cubicBezTo>
                    <a:pt x="418" y="194"/>
                    <a:pt x="418" y="194"/>
                    <a:pt x="418" y="194"/>
                  </a:cubicBezTo>
                  <a:cubicBezTo>
                    <a:pt x="574" y="194"/>
                    <a:pt x="645" y="252"/>
                    <a:pt x="645" y="37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7" name="Freeform 9">
              <a:extLst>
                <a:ext uri="{FF2B5EF4-FFF2-40B4-BE49-F238E27FC236}">
                  <a16:creationId xmlns:a16="http://schemas.microsoft.com/office/drawing/2014/main" id="{8010D1AF-A77E-06AA-9B05-D1DD5EE83096}"/>
                </a:ext>
              </a:extLst>
            </p:cNvPr>
            <p:cNvSpPr>
              <a:spLocks/>
            </p:cNvSpPr>
            <p:nvPr userDrawn="1"/>
          </p:nvSpPr>
          <p:spPr bwMode="auto">
            <a:xfrm>
              <a:off x="6369" y="3473"/>
              <a:ext cx="1098" cy="1694"/>
            </a:xfrm>
            <a:custGeom>
              <a:avLst/>
              <a:gdLst>
                <a:gd name="T0" fmla="*/ 0 w 1098"/>
                <a:gd name="T1" fmla="*/ 0 h 1694"/>
                <a:gd name="T2" fmla="*/ 0 w 1098"/>
                <a:gd name="T3" fmla="*/ 1694 h 1694"/>
                <a:gd name="T4" fmla="*/ 1098 w 1098"/>
                <a:gd name="T5" fmla="*/ 1694 h 1694"/>
                <a:gd name="T6" fmla="*/ 1098 w 1098"/>
                <a:gd name="T7" fmla="*/ 1397 h 1694"/>
                <a:gd name="T8" fmla="*/ 321 w 1098"/>
                <a:gd name="T9" fmla="*/ 1397 h 1694"/>
                <a:gd name="T10" fmla="*/ 321 w 1098"/>
                <a:gd name="T11" fmla="*/ 973 h 1694"/>
                <a:gd name="T12" fmla="*/ 1030 w 1098"/>
                <a:gd name="T13" fmla="*/ 973 h 1694"/>
                <a:gd name="T14" fmla="*/ 1030 w 1098"/>
                <a:gd name="T15" fmla="*/ 687 h 1694"/>
                <a:gd name="T16" fmla="*/ 321 w 1098"/>
                <a:gd name="T17" fmla="*/ 687 h 1694"/>
                <a:gd name="T18" fmla="*/ 321 w 1098"/>
                <a:gd name="T19" fmla="*/ 297 h 1694"/>
                <a:gd name="T20" fmla="*/ 1098 w 1098"/>
                <a:gd name="T21" fmla="*/ 297 h 1694"/>
                <a:gd name="T22" fmla="*/ 1098 w 1098"/>
                <a:gd name="T23" fmla="*/ 0 h 1694"/>
                <a:gd name="T24" fmla="*/ 0 w 1098"/>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8" h="1694">
                  <a:moveTo>
                    <a:pt x="0" y="0"/>
                  </a:moveTo>
                  <a:lnTo>
                    <a:pt x="0" y="1694"/>
                  </a:lnTo>
                  <a:lnTo>
                    <a:pt x="1098" y="1694"/>
                  </a:lnTo>
                  <a:lnTo>
                    <a:pt x="1098" y="1397"/>
                  </a:lnTo>
                  <a:lnTo>
                    <a:pt x="321" y="1397"/>
                  </a:lnTo>
                  <a:lnTo>
                    <a:pt x="321" y="973"/>
                  </a:lnTo>
                  <a:lnTo>
                    <a:pt x="1030" y="973"/>
                  </a:lnTo>
                  <a:lnTo>
                    <a:pt x="1030" y="687"/>
                  </a:lnTo>
                  <a:lnTo>
                    <a:pt x="321" y="687"/>
                  </a:lnTo>
                  <a:lnTo>
                    <a:pt x="321" y="297"/>
                  </a:lnTo>
                  <a:lnTo>
                    <a:pt x="1098" y="297"/>
                  </a:lnTo>
                  <a:lnTo>
                    <a:pt x="109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9" name="Freeform 10">
              <a:extLst>
                <a:ext uri="{FF2B5EF4-FFF2-40B4-BE49-F238E27FC236}">
                  <a16:creationId xmlns:a16="http://schemas.microsoft.com/office/drawing/2014/main" id="{98B53AE0-4719-5655-6BA0-0E7E9ECB8EC1}"/>
                </a:ext>
              </a:extLst>
            </p:cNvPr>
            <p:cNvSpPr>
              <a:spLocks noEditPoints="1"/>
            </p:cNvSpPr>
            <p:nvPr userDrawn="1"/>
          </p:nvSpPr>
          <p:spPr bwMode="auto">
            <a:xfrm>
              <a:off x="4481" y="3473"/>
              <a:ext cx="1215" cy="1694"/>
            </a:xfrm>
            <a:custGeom>
              <a:avLst/>
              <a:gdLst>
                <a:gd name="T0" fmla="*/ 406 w 860"/>
                <a:gd name="T1" fmla="*/ 791 h 1199"/>
                <a:gd name="T2" fmla="*/ 227 w 860"/>
                <a:gd name="T3" fmla="*/ 791 h 1199"/>
                <a:gd name="T4" fmla="*/ 227 w 860"/>
                <a:gd name="T5" fmla="*/ 1199 h 1199"/>
                <a:gd name="T6" fmla="*/ 0 w 860"/>
                <a:gd name="T7" fmla="*/ 1199 h 1199"/>
                <a:gd name="T8" fmla="*/ 0 w 860"/>
                <a:gd name="T9" fmla="*/ 0 h 1199"/>
                <a:gd name="T10" fmla="*/ 406 w 860"/>
                <a:gd name="T11" fmla="*/ 0 h 1199"/>
                <a:gd name="T12" fmla="*/ 860 w 860"/>
                <a:gd name="T13" fmla="*/ 396 h 1199"/>
                <a:gd name="T14" fmla="*/ 406 w 860"/>
                <a:gd name="T15" fmla="*/ 791 h 1199"/>
                <a:gd name="T16" fmla="*/ 394 w 860"/>
                <a:gd name="T17" fmla="*/ 194 h 1199"/>
                <a:gd name="T18" fmla="*/ 227 w 860"/>
                <a:gd name="T19" fmla="*/ 194 h 1199"/>
                <a:gd name="T20" fmla="*/ 227 w 860"/>
                <a:gd name="T21" fmla="*/ 598 h 1199"/>
                <a:gd name="T22" fmla="*/ 394 w 860"/>
                <a:gd name="T23" fmla="*/ 598 h 1199"/>
                <a:gd name="T24" fmla="*/ 621 w 860"/>
                <a:gd name="T25" fmla="*/ 396 h 1199"/>
                <a:gd name="T26" fmla="*/ 394 w 860"/>
                <a:gd name="T27" fmla="*/ 194 h 1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60" h="1199">
                  <a:moveTo>
                    <a:pt x="406" y="791"/>
                  </a:moveTo>
                  <a:cubicBezTo>
                    <a:pt x="227" y="791"/>
                    <a:pt x="227" y="791"/>
                    <a:pt x="227" y="791"/>
                  </a:cubicBezTo>
                  <a:cubicBezTo>
                    <a:pt x="227" y="1199"/>
                    <a:pt x="227" y="1199"/>
                    <a:pt x="227" y="1199"/>
                  </a:cubicBezTo>
                  <a:cubicBezTo>
                    <a:pt x="0" y="1199"/>
                    <a:pt x="0" y="1199"/>
                    <a:pt x="0" y="1199"/>
                  </a:cubicBezTo>
                  <a:cubicBezTo>
                    <a:pt x="0" y="0"/>
                    <a:pt x="0" y="0"/>
                    <a:pt x="0" y="0"/>
                  </a:cubicBezTo>
                  <a:cubicBezTo>
                    <a:pt x="406" y="0"/>
                    <a:pt x="406" y="0"/>
                    <a:pt x="406" y="0"/>
                  </a:cubicBezTo>
                  <a:cubicBezTo>
                    <a:pt x="661" y="0"/>
                    <a:pt x="860" y="116"/>
                    <a:pt x="860" y="396"/>
                  </a:cubicBezTo>
                  <a:cubicBezTo>
                    <a:pt x="860" y="671"/>
                    <a:pt x="659" y="791"/>
                    <a:pt x="406" y="791"/>
                  </a:cubicBezTo>
                  <a:moveTo>
                    <a:pt x="394" y="194"/>
                  </a:moveTo>
                  <a:cubicBezTo>
                    <a:pt x="227" y="194"/>
                    <a:pt x="227" y="194"/>
                    <a:pt x="227" y="194"/>
                  </a:cubicBezTo>
                  <a:cubicBezTo>
                    <a:pt x="227" y="598"/>
                    <a:pt x="227" y="598"/>
                    <a:pt x="227" y="598"/>
                  </a:cubicBezTo>
                  <a:cubicBezTo>
                    <a:pt x="394" y="598"/>
                    <a:pt x="394" y="598"/>
                    <a:pt x="394" y="598"/>
                  </a:cubicBezTo>
                  <a:cubicBezTo>
                    <a:pt x="525" y="598"/>
                    <a:pt x="621" y="534"/>
                    <a:pt x="621" y="396"/>
                  </a:cubicBezTo>
                  <a:cubicBezTo>
                    <a:pt x="621" y="252"/>
                    <a:pt x="525" y="194"/>
                    <a:pt x="394" y="19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0" name="Freeform 11">
              <a:extLst>
                <a:ext uri="{FF2B5EF4-FFF2-40B4-BE49-F238E27FC236}">
                  <a16:creationId xmlns:a16="http://schemas.microsoft.com/office/drawing/2014/main" id="{0AD6D1E9-D44F-9A59-4CB4-033C25A77DAC}"/>
                </a:ext>
              </a:extLst>
            </p:cNvPr>
            <p:cNvSpPr>
              <a:spLocks/>
            </p:cNvSpPr>
            <p:nvPr userDrawn="1"/>
          </p:nvSpPr>
          <p:spPr bwMode="auto">
            <a:xfrm>
              <a:off x="1945" y="3473"/>
              <a:ext cx="1720" cy="1694"/>
            </a:xfrm>
            <a:custGeom>
              <a:avLst/>
              <a:gdLst>
                <a:gd name="T0" fmla="*/ 1265 w 1720"/>
                <a:gd name="T1" fmla="*/ 0 h 1694"/>
                <a:gd name="T2" fmla="*/ 860 w 1720"/>
                <a:gd name="T3" fmla="*/ 996 h 1694"/>
                <a:gd name="T4" fmla="*/ 456 w 1720"/>
                <a:gd name="T5" fmla="*/ 0 h 1694"/>
                <a:gd name="T6" fmla="*/ 0 w 1720"/>
                <a:gd name="T7" fmla="*/ 0 h 1694"/>
                <a:gd name="T8" fmla="*/ 0 w 1720"/>
                <a:gd name="T9" fmla="*/ 1694 h 1694"/>
                <a:gd name="T10" fmla="*/ 303 w 1720"/>
                <a:gd name="T11" fmla="*/ 1694 h 1694"/>
                <a:gd name="T12" fmla="*/ 303 w 1720"/>
                <a:gd name="T13" fmla="*/ 428 h 1694"/>
                <a:gd name="T14" fmla="*/ 692 w 1720"/>
                <a:gd name="T15" fmla="*/ 1321 h 1694"/>
                <a:gd name="T16" fmla="*/ 709 w 1720"/>
                <a:gd name="T17" fmla="*/ 1321 h 1694"/>
                <a:gd name="T18" fmla="*/ 1012 w 1720"/>
                <a:gd name="T19" fmla="*/ 1321 h 1694"/>
                <a:gd name="T20" fmla="*/ 1029 w 1720"/>
                <a:gd name="T21" fmla="*/ 1321 h 1694"/>
                <a:gd name="T22" fmla="*/ 1416 w 1720"/>
                <a:gd name="T23" fmla="*/ 428 h 1694"/>
                <a:gd name="T24" fmla="*/ 1416 w 1720"/>
                <a:gd name="T25" fmla="*/ 1694 h 1694"/>
                <a:gd name="T26" fmla="*/ 1720 w 1720"/>
                <a:gd name="T27" fmla="*/ 1694 h 1694"/>
                <a:gd name="T28" fmla="*/ 1720 w 1720"/>
                <a:gd name="T29" fmla="*/ 0 h 1694"/>
                <a:gd name="T30" fmla="*/ 1265 w 1720"/>
                <a:gd name="T31"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20" h="1694">
                  <a:moveTo>
                    <a:pt x="1265" y="0"/>
                  </a:moveTo>
                  <a:lnTo>
                    <a:pt x="860" y="996"/>
                  </a:lnTo>
                  <a:lnTo>
                    <a:pt x="456" y="0"/>
                  </a:lnTo>
                  <a:lnTo>
                    <a:pt x="0" y="0"/>
                  </a:lnTo>
                  <a:lnTo>
                    <a:pt x="0" y="1694"/>
                  </a:lnTo>
                  <a:lnTo>
                    <a:pt x="303" y="1694"/>
                  </a:lnTo>
                  <a:lnTo>
                    <a:pt x="303" y="428"/>
                  </a:lnTo>
                  <a:lnTo>
                    <a:pt x="692" y="1321"/>
                  </a:lnTo>
                  <a:lnTo>
                    <a:pt x="709" y="1321"/>
                  </a:lnTo>
                  <a:lnTo>
                    <a:pt x="1012" y="1321"/>
                  </a:lnTo>
                  <a:lnTo>
                    <a:pt x="1029" y="1321"/>
                  </a:lnTo>
                  <a:lnTo>
                    <a:pt x="1416" y="428"/>
                  </a:lnTo>
                  <a:lnTo>
                    <a:pt x="1416" y="1694"/>
                  </a:lnTo>
                  <a:lnTo>
                    <a:pt x="1720" y="1694"/>
                  </a:lnTo>
                  <a:lnTo>
                    <a:pt x="1720" y="0"/>
                  </a:lnTo>
                  <a:lnTo>
                    <a:pt x="126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1" name="Freeform 12">
              <a:extLst>
                <a:ext uri="{FF2B5EF4-FFF2-40B4-BE49-F238E27FC236}">
                  <a16:creationId xmlns:a16="http://schemas.microsoft.com/office/drawing/2014/main" id="{F58ED361-0E2C-77F6-2830-FBB60D746483}"/>
                </a:ext>
              </a:extLst>
            </p:cNvPr>
            <p:cNvSpPr>
              <a:spLocks/>
            </p:cNvSpPr>
            <p:nvPr userDrawn="1"/>
          </p:nvSpPr>
          <p:spPr bwMode="auto">
            <a:xfrm>
              <a:off x="0" y="3473"/>
              <a:ext cx="1113" cy="1694"/>
            </a:xfrm>
            <a:custGeom>
              <a:avLst/>
              <a:gdLst>
                <a:gd name="T0" fmla="*/ 0 w 1113"/>
                <a:gd name="T1" fmla="*/ 0 h 1694"/>
                <a:gd name="T2" fmla="*/ 0 w 1113"/>
                <a:gd name="T3" fmla="*/ 297 h 1694"/>
                <a:gd name="T4" fmla="*/ 397 w 1113"/>
                <a:gd name="T5" fmla="*/ 297 h 1694"/>
                <a:gd name="T6" fmla="*/ 397 w 1113"/>
                <a:gd name="T7" fmla="*/ 1397 h 1694"/>
                <a:gd name="T8" fmla="*/ 0 w 1113"/>
                <a:gd name="T9" fmla="*/ 1397 h 1694"/>
                <a:gd name="T10" fmla="*/ 0 w 1113"/>
                <a:gd name="T11" fmla="*/ 1694 h 1694"/>
                <a:gd name="T12" fmla="*/ 1113 w 1113"/>
                <a:gd name="T13" fmla="*/ 1694 h 1694"/>
                <a:gd name="T14" fmla="*/ 1113 w 1113"/>
                <a:gd name="T15" fmla="*/ 1397 h 1694"/>
                <a:gd name="T16" fmla="*/ 717 w 1113"/>
                <a:gd name="T17" fmla="*/ 1397 h 1694"/>
                <a:gd name="T18" fmla="*/ 717 w 1113"/>
                <a:gd name="T19" fmla="*/ 297 h 1694"/>
                <a:gd name="T20" fmla="*/ 1113 w 1113"/>
                <a:gd name="T21" fmla="*/ 297 h 1694"/>
                <a:gd name="T22" fmla="*/ 1113 w 1113"/>
                <a:gd name="T23" fmla="*/ 0 h 1694"/>
                <a:gd name="T24" fmla="*/ 0 w 1113"/>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13" h="1694">
                  <a:moveTo>
                    <a:pt x="0" y="0"/>
                  </a:moveTo>
                  <a:lnTo>
                    <a:pt x="0" y="297"/>
                  </a:lnTo>
                  <a:lnTo>
                    <a:pt x="397" y="297"/>
                  </a:lnTo>
                  <a:lnTo>
                    <a:pt x="397" y="1397"/>
                  </a:lnTo>
                  <a:lnTo>
                    <a:pt x="0" y="1397"/>
                  </a:lnTo>
                  <a:lnTo>
                    <a:pt x="0" y="1694"/>
                  </a:lnTo>
                  <a:lnTo>
                    <a:pt x="1113" y="1694"/>
                  </a:lnTo>
                  <a:lnTo>
                    <a:pt x="1113" y="1397"/>
                  </a:lnTo>
                  <a:lnTo>
                    <a:pt x="717" y="1397"/>
                  </a:lnTo>
                  <a:lnTo>
                    <a:pt x="717" y="297"/>
                  </a:lnTo>
                  <a:lnTo>
                    <a:pt x="1113" y="297"/>
                  </a:lnTo>
                  <a:lnTo>
                    <a:pt x="1113"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grpSp>
      <p:sp>
        <p:nvSpPr>
          <p:cNvPr id="7" name="Text Placeholder 17">
            <a:extLst>
              <a:ext uri="{FF2B5EF4-FFF2-40B4-BE49-F238E27FC236}">
                <a16:creationId xmlns:a16="http://schemas.microsoft.com/office/drawing/2014/main" id="{16624136-4B10-E87C-09E8-F602B21AB53E}"/>
              </a:ext>
            </a:extLst>
          </p:cNvPr>
          <p:cNvSpPr>
            <a:spLocks noGrp="1"/>
          </p:cNvSpPr>
          <p:nvPr>
            <p:ph type="body" sz="quarter" idx="10"/>
          </p:nvPr>
        </p:nvSpPr>
        <p:spPr>
          <a:xfrm>
            <a:off x="330271" y="5789336"/>
            <a:ext cx="5579198" cy="740845"/>
          </a:xfrm>
        </p:spPr>
        <p:txBody>
          <a:bodyPr anchor="b"/>
          <a:lstStyle>
            <a:lvl1pPr>
              <a:defRPr sz="2200" b="1">
                <a:solidFill>
                  <a:schemeClr val="accent1"/>
                </a:solidFill>
                <a:latin typeface="+mn-lt"/>
                <a:ea typeface="Inter Medium" panose="02000503000000020004" pitchFamily="2" charset="0"/>
              </a:defRPr>
            </a:lvl1pPr>
            <a:lvl2pPr>
              <a:defRPr sz="2200">
                <a:solidFill>
                  <a:schemeClr val="accent1"/>
                </a:solidFill>
              </a:defRPr>
            </a:lvl2pPr>
            <a:lvl3pPr>
              <a:defRPr sz="2200">
                <a:solidFill>
                  <a:schemeClr val="accent1"/>
                </a:solidFill>
                <a:latin typeface="+mn-lt"/>
                <a:ea typeface="Inter Medium" panose="02000503000000020004" pitchFamily="2" charset="0"/>
              </a:defRPr>
            </a:lvl3pPr>
            <a:lvl4pPr>
              <a:defRPr sz="2200">
                <a:solidFill>
                  <a:schemeClr val="accent1"/>
                </a:solidFill>
                <a:latin typeface="+mn-lt"/>
                <a:ea typeface="Inter Medium" panose="02000503000000020004" pitchFamily="2" charset="0"/>
              </a:defRPr>
            </a:lvl4pPr>
            <a:lvl5pPr>
              <a:defRPr sz="2200">
                <a:solidFill>
                  <a:schemeClr val="accent1"/>
                </a:solidFill>
                <a:latin typeface="+mn-lt"/>
                <a:ea typeface="Inter Medium" panose="02000503000000020004" pitchFamily="2" charset="0"/>
              </a:defRPr>
            </a:lvl5pPr>
            <a:lvl6pPr>
              <a:defRPr>
                <a:latin typeface="+mn-lt"/>
              </a:defRPr>
            </a:lvl6pPr>
          </a:lstStyle>
          <a:p>
            <a:pPr lvl="0"/>
            <a:r>
              <a:rPr lang="en-GB"/>
              <a:t>Click to edit Master text styles</a:t>
            </a:r>
          </a:p>
        </p:txBody>
      </p:sp>
    </p:spTree>
    <p:extLst>
      <p:ext uri="{BB962C8B-B14F-4D97-AF65-F5344CB8AC3E}">
        <p14:creationId xmlns:p14="http://schemas.microsoft.com/office/powerpoint/2010/main" val="1595170055"/>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Closing Slide Blu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31C1E3-6A7C-C21D-910D-C4B7DFFF5270}"/>
              </a:ext>
            </a:extLst>
          </p:cNvPr>
          <p:cNvSpPr>
            <a:spLocks noGrp="1"/>
          </p:cNvSpPr>
          <p:nvPr>
            <p:ph type="ctrTitle"/>
          </p:nvPr>
        </p:nvSpPr>
        <p:spPr>
          <a:xfrm>
            <a:off x="330271" y="3338719"/>
            <a:ext cx="9144000" cy="1828406"/>
          </a:xfrm>
        </p:spPr>
        <p:txBody>
          <a:bodyPr anchor="t"/>
          <a:lstStyle>
            <a:lvl1pPr algn="l">
              <a:defRPr sz="6400">
                <a:solidFill>
                  <a:schemeClr val="bg1"/>
                </a:solidFill>
              </a:defRPr>
            </a:lvl1pPr>
          </a:lstStyle>
          <a:p>
            <a:r>
              <a:rPr lang="en-GB"/>
              <a:t>Click to edit Master title style</a:t>
            </a:r>
            <a:endParaRPr lang="en-GB" dirty="0"/>
          </a:p>
        </p:txBody>
      </p:sp>
      <p:grpSp>
        <p:nvGrpSpPr>
          <p:cNvPr id="3" name="Group 4">
            <a:extLst>
              <a:ext uri="{FF2B5EF4-FFF2-40B4-BE49-F238E27FC236}">
                <a16:creationId xmlns:a16="http://schemas.microsoft.com/office/drawing/2014/main" id="{49CC1682-CCAA-5EE1-585E-F7C4434F1C5E}"/>
              </a:ext>
            </a:extLst>
          </p:cNvPr>
          <p:cNvGrpSpPr>
            <a:grpSpLocks noChangeAspect="1"/>
          </p:cNvGrpSpPr>
          <p:nvPr userDrawn="1"/>
        </p:nvGrpSpPr>
        <p:grpSpPr bwMode="auto">
          <a:xfrm>
            <a:off x="330271" y="327819"/>
            <a:ext cx="3972600" cy="438124"/>
            <a:chOff x="0" y="3473"/>
            <a:chExt cx="15360" cy="1694"/>
          </a:xfrm>
        </p:grpSpPr>
        <p:sp>
          <p:nvSpPr>
            <p:cNvPr id="4" name="Freeform 5">
              <a:extLst>
                <a:ext uri="{FF2B5EF4-FFF2-40B4-BE49-F238E27FC236}">
                  <a16:creationId xmlns:a16="http://schemas.microsoft.com/office/drawing/2014/main" id="{770403FB-3386-A0FE-3E9D-A2925EF0E8F0}"/>
                </a:ext>
              </a:extLst>
            </p:cNvPr>
            <p:cNvSpPr>
              <a:spLocks/>
            </p:cNvSpPr>
            <p:nvPr userDrawn="1"/>
          </p:nvSpPr>
          <p:spPr bwMode="auto">
            <a:xfrm>
              <a:off x="14261" y="3473"/>
              <a:ext cx="1099" cy="1694"/>
            </a:xfrm>
            <a:custGeom>
              <a:avLst/>
              <a:gdLst>
                <a:gd name="T0" fmla="*/ 0 w 1099"/>
                <a:gd name="T1" fmla="*/ 0 h 1694"/>
                <a:gd name="T2" fmla="*/ 0 w 1099"/>
                <a:gd name="T3" fmla="*/ 1694 h 1694"/>
                <a:gd name="T4" fmla="*/ 1099 w 1099"/>
                <a:gd name="T5" fmla="*/ 1694 h 1694"/>
                <a:gd name="T6" fmla="*/ 1099 w 1099"/>
                <a:gd name="T7" fmla="*/ 1397 h 1694"/>
                <a:gd name="T8" fmla="*/ 319 w 1099"/>
                <a:gd name="T9" fmla="*/ 1397 h 1694"/>
                <a:gd name="T10" fmla="*/ 319 w 1099"/>
                <a:gd name="T11" fmla="*/ 0 h 1694"/>
                <a:gd name="T12" fmla="*/ 0 w 1099"/>
                <a:gd name="T13" fmla="*/ 0 h 1694"/>
              </a:gdLst>
              <a:ahLst/>
              <a:cxnLst>
                <a:cxn ang="0">
                  <a:pos x="T0" y="T1"/>
                </a:cxn>
                <a:cxn ang="0">
                  <a:pos x="T2" y="T3"/>
                </a:cxn>
                <a:cxn ang="0">
                  <a:pos x="T4" y="T5"/>
                </a:cxn>
                <a:cxn ang="0">
                  <a:pos x="T6" y="T7"/>
                </a:cxn>
                <a:cxn ang="0">
                  <a:pos x="T8" y="T9"/>
                </a:cxn>
                <a:cxn ang="0">
                  <a:pos x="T10" y="T11"/>
                </a:cxn>
                <a:cxn ang="0">
                  <a:pos x="T12" y="T13"/>
                </a:cxn>
              </a:cxnLst>
              <a:rect l="0" t="0" r="r" b="b"/>
              <a:pathLst>
                <a:path w="1099" h="1694">
                  <a:moveTo>
                    <a:pt x="0" y="0"/>
                  </a:moveTo>
                  <a:lnTo>
                    <a:pt x="0" y="1694"/>
                  </a:lnTo>
                  <a:lnTo>
                    <a:pt x="1099" y="1694"/>
                  </a:lnTo>
                  <a:lnTo>
                    <a:pt x="1099" y="1397"/>
                  </a:lnTo>
                  <a:lnTo>
                    <a:pt x="319" y="1397"/>
                  </a:lnTo>
                  <a:lnTo>
                    <a:pt x="319"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5" name="Freeform 6">
              <a:extLst>
                <a:ext uri="{FF2B5EF4-FFF2-40B4-BE49-F238E27FC236}">
                  <a16:creationId xmlns:a16="http://schemas.microsoft.com/office/drawing/2014/main" id="{C2CDC1DE-179E-04D4-B493-BF069DE85D67}"/>
                </a:ext>
              </a:extLst>
            </p:cNvPr>
            <p:cNvSpPr>
              <a:spLocks noEditPoints="1"/>
            </p:cNvSpPr>
            <p:nvPr userDrawn="1"/>
          </p:nvSpPr>
          <p:spPr bwMode="auto">
            <a:xfrm>
              <a:off x="12002" y="3473"/>
              <a:ext cx="1535" cy="1694"/>
            </a:xfrm>
            <a:custGeom>
              <a:avLst/>
              <a:gdLst>
                <a:gd name="T0" fmla="*/ 556 w 1535"/>
                <a:gd name="T1" fmla="*/ 0 h 1694"/>
                <a:gd name="T2" fmla="*/ 0 w 1535"/>
                <a:gd name="T3" fmla="*/ 1694 h 1694"/>
                <a:gd name="T4" fmla="*/ 337 w 1535"/>
                <a:gd name="T5" fmla="*/ 1694 h 1694"/>
                <a:gd name="T6" fmla="*/ 453 w 1535"/>
                <a:gd name="T7" fmla="*/ 1321 h 1694"/>
                <a:gd name="T8" fmla="*/ 1083 w 1535"/>
                <a:gd name="T9" fmla="*/ 1321 h 1694"/>
                <a:gd name="T10" fmla="*/ 1197 w 1535"/>
                <a:gd name="T11" fmla="*/ 1694 h 1694"/>
                <a:gd name="T12" fmla="*/ 1535 w 1535"/>
                <a:gd name="T13" fmla="*/ 1694 h 1694"/>
                <a:gd name="T14" fmla="*/ 978 w 1535"/>
                <a:gd name="T15" fmla="*/ 0 h 1694"/>
                <a:gd name="T16" fmla="*/ 556 w 1535"/>
                <a:gd name="T17" fmla="*/ 0 h 1694"/>
                <a:gd name="T18" fmla="*/ 768 w 1535"/>
                <a:gd name="T19" fmla="*/ 301 h 1694"/>
                <a:gd name="T20" fmla="*/ 998 w 1535"/>
                <a:gd name="T21" fmla="*/ 1048 h 1694"/>
                <a:gd name="T22" fmla="*/ 536 w 1535"/>
                <a:gd name="T23" fmla="*/ 1048 h 1694"/>
                <a:gd name="T24" fmla="*/ 768 w 1535"/>
                <a:gd name="T25" fmla="*/ 301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35" h="1694">
                  <a:moveTo>
                    <a:pt x="556" y="0"/>
                  </a:moveTo>
                  <a:lnTo>
                    <a:pt x="0" y="1694"/>
                  </a:lnTo>
                  <a:lnTo>
                    <a:pt x="337" y="1694"/>
                  </a:lnTo>
                  <a:lnTo>
                    <a:pt x="453" y="1321"/>
                  </a:lnTo>
                  <a:lnTo>
                    <a:pt x="1083" y="1321"/>
                  </a:lnTo>
                  <a:lnTo>
                    <a:pt x="1197" y="1694"/>
                  </a:lnTo>
                  <a:lnTo>
                    <a:pt x="1535" y="1694"/>
                  </a:lnTo>
                  <a:lnTo>
                    <a:pt x="978" y="0"/>
                  </a:lnTo>
                  <a:lnTo>
                    <a:pt x="556" y="0"/>
                  </a:lnTo>
                  <a:close/>
                  <a:moveTo>
                    <a:pt x="768" y="301"/>
                  </a:moveTo>
                  <a:lnTo>
                    <a:pt x="998" y="1048"/>
                  </a:lnTo>
                  <a:lnTo>
                    <a:pt x="536" y="1048"/>
                  </a:lnTo>
                  <a:lnTo>
                    <a:pt x="768" y="30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6" name="Freeform 7">
              <a:extLst>
                <a:ext uri="{FF2B5EF4-FFF2-40B4-BE49-F238E27FC236}">
                  <a16:creationId xmlns:a16="http://schemas.microsoft.com/office/drawing/2014/main" id="{B9A68412-C85B-6332-8B98-2635795BBA04}"/>
                </a:ext>
              </a:extLst>
            </p:cNvPr>
            <p:cNvSpPr>
              <a:spLocks/>
            </p:cNvSpPr>
            <p:nvPr userDrawn="1"/>
          </p:nvSpPr>
          <p:spPr bwMode="auto">
            <a:xfrm>
              <a:off x="10250" y="3473"/>
              <a:ext cx="1113" cy="1694"/>
            </a:xfrm>
            <a:custGeom>
              <a:avLst/>
              <a:gdLst>
                <a:gd name="T0" fmla="*/ 0 w 1113"/>
                <a:gd name="T1" fmla="*/ 0 h 1694"/>
                <a:gd name="T2" fmla="*/ 0 w 1113"/>
                <a:gd name="T3" fmla="*/ 297 h 1694"/>
                <a:gd name="T4" fmla="*/ 396 w 1113"/>
                <a:gd name="T5" fmla="*/ 297 h 1694"/>
                <a:gd name="T6" fmla="*/ 396 w 1113"/>
                <a:gd name="T7" fmla="*/ 1397 h 1694"/>
                <a:gd name="T8" fmla="*/ 0 w 1113"/>
                <a:gd name="T9" fmla="*/ 1397 h 1694"/>
                <a:gd name="T10" fmla="*/ 0 w 1113"/>
                <a:gd name="T11" fmla="*/ 1694 h 1694"/>
                <a:gd name="T12" fmla="*/ 1113 w 1113"/>
                <a:gd name="T13" fmla="*/ 1694 h 1694"/>
                <a:gd name="T14" fmla="*/ 1113 w 1113"/>
                <a:gd name="T15" fmla="*/ 1397 h 1694"/>
                <a:gd name="T16" fmla="*/ 716 w 1113"/>
                <a:gd name="T17" fmla="*/ 1397 h 1694"/>
                <a:gd name="T18" fmla="*/ 716 w 1113"/>
                <a:gd name="T19" fmla="*/ 297 h 1694"/>
                <a:gd name="T20" fmla="*/ 1113 w 1113"/>
                <a:gd name="T21" fmla="*/ 297 h 1694"/>
                <a:gd name="T22" fmla="*/ 1113 w 1113"/>
                <a:gd name="T23" fmla="*/ 0 h 1694"/>
                <a:gd name="T24" fmla="*/ 0 w 1113"/>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13" h="1694">
                  <a:moveTo>
                    <a:pt x="0" y="0"/>
                  </a:moveTo>
                  <a:lnTo>
                    <a:pt x="0" y="297"/>
                  </a:lnTo>
                  <a:lnTo>
                    <a:pt x="396" y="297"/>
                  </a:lnTo>
                  <a:lnTo>
                    <a:pt x="396" y="1397"/>
                  </a:lnTo>
                  <a:lnTo>
                    <a:pt x="0" y="1397"/>
                  </a:lnTo>
                  <a:lnTo>
                    <a:pt x="0" y="1694"/>
                  </a:lnTo>
                  <a:lnTo>
                    <a:pt x="1113" y="1694"/>
                  </a:lnTo>
                  <a:lnTo>
                    <a:pt x="1113" y="1397"/>
                  </a:lnTo>
                  <a:lnTo>
                    <a:pt x="716" y="1397"/>
                  </a:lnTo>
                  <a:lnTo>
                    <a:pt x="716" y="297"/>
                  </a:lnTo>
                  <a:lnTo>
                    <a:pt x="1113" y="297"/>
                  </a:lnTo>
                  <a:lnTo>
                    <a:pt x="1113"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8" name="Freeform 8">
              <a:extLst>
                <a:ext uri="{FF2B5EF4-FFF2-40B4-BE49-F238E27FC236}">
                  <a16:creationId xmlns:a16="http://schemas.microsoft.com/office/drawing/2014/main" id="{D9ECB875-34C4-65FF-6CDA-1356F6BC767F}"/>
                </a:ext>
              </a:extLst>
            </p:cNvPr>
            <p:cNvSpPr>
              <a:spLocks noEditPoints="1"/>
            </p:cNvSpPr>
            <p:nvPr userDrawn="1"/>
          </p:nvSpPr>
          <p:spPr bwMode="auto">
            <a:xfrm>
              <a:off x="8263" y="3473"/>
              <a:ext cx="1317" cy="1694"/>
            </a:xfrm>
            <a:custGeom>
              <a:avLst/>
              <a:gdLst>
                <a:gd name="T0" fmla="*/ 884 w 932"/>
                <a:gd name="T1" fmla="*/ 372 h 1199"/>
                <a:gd name="T2" fmla="*/ 442 w 932"/>
                <a:gd name="T3" fmla="*/ 0 h 1199"/>
                <a:gd name="T4" fmla="*/ 0 w 932"/>
                <a:gd name="T5" fmla="*/ 0 h 1199"/>
                <a:gd name="T6" fmla="*/ 0 w 932"/>
                <a:gd name="T7" fmla="*/ 1199 h 1199"/>
                <a:gd name="T8" fmla="*/ 227 w 932"/>
                <a:gd name="T9" fmla="*/ 1199 h 1199"/>
                <a:gd name="T10" fmla="*/ 227 w 932"/>
                <a:gd name="T11" fmla="*/ 755 h 1199"/>
                <a:gd name="T12" fmla="*/ 418 w 932"/>
                <a:gd name="T13" fmla="*/ 755 h 1199"/>
                <a:gd name="T14" fmla="*/ 450 w 932"/>
                <a:gd name="T15" fmla="*/ 755 h 1199"/>
                <a:gd name="T16" fmla="*/ 681 w 932"/>
                <a:gd name="T17" fmla="*/ 1199 h 1199"/>
                <a:gd name="T18" fmla="*/ 932 w 932"/>
                <a:gd name="T19" fmla="*/ 1199 h 1199"/>
                <a:gd name="T20" fmla="*/ 676 w 932"/>
                <a:gd name="T21" fmla="*/ 707 h 1199"/>
                <a:gd name="T22" fmla="*/ 884 w 932"/>
                <a:gd name="T23" fmla="*/ 372 h 1199"/>
                <a:gd name="T24" fmla="*/ 645 w 932"/>
                <a:gd name="T25" fmla="*/ 372 h 1199"/>
                <a:gd name="T26" fmla="*/ 418 w 932"/>
                <a:gd name="T27" fmla="*/ 562 h 1199"/>
                <a:gd name="T28" fmla="*/ 227 w 932"/>
                <a:gd name="T29" fmla="*/ 562 h 1199"/>
                <a:gd name="T30" fmla="*/ 227 w 932"/>
                <a:gd name="T31" fmla="*/ 194 h 1199"/>
                <a:gd name="T32" fmla="*/ 418 w 932"/>
                <a:gd name="T33" fmla="*/ 194 h 1199"/>
                <a:gd name="T34" fmla="*/ 645 w 932"/>
                <a:gd name="T35" fmla="*/ 372 h 1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2" h="1199">
                  <a:moveTo>
                    <a:pt x="884" y="372"/>
                  </a:moveTo>
                  <a:cubicBezTo>
                    <a:pt x="884" y="92"/>
                    <a:pt x="693" y="0"/>
                    <a:pt x="442" y="0"/>
                  </a:cubicBezTo>
                  <a:cubicBezTo>
                    <a:pt x="0" y="0"/>
                    <a:pt x="0" y="0"/>
                    <a:pt x="0" y="0"/>
                  </a:cubicBezTo>
                  <a:cubicBezTo>
                    <a:pt x="0" y="1199"/>
                    <a:pt x="0" y="1199"/>
                    <a:pt x="0" y="1199"/>
                  </a:cubicBezTo>
                  <a:cubicBezTo>
                    <a:pt x="227" y="1199"/>
                    <a:pt x="227" y="1199"/>
                    <a:pt x="227" y="1199"/>
                  </a:cubicBezTo>
                  <a:cubicBezTo>
                    <a:pt x="227" y="755"/>
                    <a:pt x="227" y="755"/>
                    <a:pt x="227" y="755"/>
                  </a:cubicBezTo>
                  <a:cubicBezTo>
                    <a:pt x="418" y="755"/>
                    <a:pt x="418" y="755"/>
                    <a:pt x="418" y="755"/>
                  </a:cubicBezTo>
                  <a:cubicBezTo>
                    <a:pt x="429" y="755"/>
                    <a:pt x="439" y="755"/>
                    <a:pt x="450" y="755"/>
                  </a:cubicBezTo>
                  <a:cubicBezTo>
                    <a:pt x="681" y="1199"/>
                    <a:pt x="681" y="1199"/>
                    <a:pt x="681" y="1199"/>
                  </a:cubicBezTo>
                  <a:cubicBezTo>
                    <a:pt x="932" y="1199"/>
                    <a:pt x="932" y="1199"/>
                    <a:pt x="932" y="1199"/>
                  </a:cubicBezTo>
                  <a:cubicBezTo>
                    <a:pt x="676" y="707"/>
                    <a:pt x="676" y="707"/>
                    <a:pt x="676" y="707"/>
                  </a:cubicBezTo>
                  <a:cubicBezTo>
                    <a:pt x="801" y="652"/>
                    <a:pt x="884" y="545"/>
                    <a:pt x="884" y="372"/>
                  </a:cubicBezTo>
                  <a:moveTo>
                    <a:pt x="645" y="372"/>
                  </a:moveTo>
                  <a:cubicBezTo>
                    <a:pt x="645" y="516"/>
                    <a:pt x="562" y="562"/>
                    <a:pt x="418" y="562"/>
                  </a:cubicBezTo>
                  <a:cubicBezTo>
                    <a:pt x="227" y="562"/>
                    <a:pt x="227" y="562"/>
                    <a:pt x="227" y="562"/>
                  </a:cubicBezTo>
                  <a:cubicBezTo>
                    <a:pt x="227" y="194"/>
                    <a:pt x="227" y="194"/>
                    <a:pt x="227" y="194"/>
                  </a:cubicBezTo>
                  <a:cubicBezTo>
                    <a:pt x="418" y="194"/>
                    <a:pt x="418" y="194"/>
                    <a:pt x="418" y="194"/>
                  </a:cubicBezTo>
                  <a:cubicBezTo>
                    <a:pt x="574" y="194"/>
                    <a:pt x="645" y="252"/>
                    <a:pt x="645" y="37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7" name="Freeform 9">
              <a:extLst>
                <a:ext uri="{FF2B5EF4-FFF2-40B4-BE49-F238E27FC236}">
                  <a16:creationId xmlns:a16="http://schemas.microsoft.com/office/drawing/2014/main" id="{D3B5B848-7A8D-931B-DFC2-C5B37B8DB6F5}"/>
                </a:ext>
              </a:extLst>
            </p:cNvPr>
            <p:cNvSpPr>
              <a:spLocks/>
            </p:cNvSpPr>
            <p:nvPr userDrawn="1"/>
          </p:nvSpPr>
          <p:spPr bwMode="auto">
            <a:xfrm>
              <a:off x="6369" y="3473"/>
              <a:ext cx="1098" cy="1694"/>
            </a:xfrm>
            <a:custGeom>
              <a:avLst/>
              <a:gdLst>
                <a:gd name="T0" fmla="*/ 0 w 1098"/>
                <a:gd name="T1" fmla="*/ 0 h 1694"/>
                <a:gd name="T2" fmla="*/ 0 w 1098"/>
                <a:gd name="T3" fmla="*/ 1694 h 1694"/>
                <a:gd name="T4" fmla="*/ 1098 w 1098"/>
                <a:gd name="T5" fmla="*/ 1694 h 1694"/>
                <a:gd name="T6" fmla="*/ 1098 w 1098"/>
                <a:gd name="T7" fmla="*/ 1397 h 1694"/>
                <a:gd name="T8" fmla="*/ 321 w 1098"/>
                <a:gd name="T9" fmla="*/ 1397 h 1694"/>
                <a:gd name="T10" fmla="*/ 321 w 1098"/>
                <a:gd name="T11" fmla="*/ 973 h 1694"/>
                <a:gd name="T12" fmla="*/ 1030 w 1098"/>
                <a:gd name="T13" fmla="*/ 973 h 1694"/>
                <a:gd name="T14" fmla="*/ 1030 w 1098"/>
                <a:gd name="T15" fmla="*/ 687 h 1694"/>
                <a:gd name="T16" fmla="*/ 321 w 1098"/>
                <a:gd name="T17" fmla="*/ 687 h 1694"/>
                <a:gd name="T18" fmla="*/ 321 w 1098"/>
                <a:gd name="T19" fmla="*/ 297 h 1694"/>
                <a:gd name="T20" fmla="*/ 1098 w 1098"/>
                <a:gd name="T21" fmla="*/ 297 h 1694"/>
                <a:gd name="T22" fmla="*/ 1098 w 1098"/>
                <a:gd name="T23" fmla="*/ 0 h 1694"/>
                <a:gd name="T24" fmla="*/ 0 w 1098"/>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8" h="1694">
                  <a:moveTo>
                    <a:pt x="0" y="0"/>
                  </a:moveTo>
                  <a:lnTo>
                    <a:pt x="0" y="1694"/>
                  </a:lnTo>
                  <a:lnTo>
                    <a:pt x="1098" y="1694"/>
                  </a:lnTo>
                  <a:lnTo>
                    <a:pt x="1098" y="1397"/>
                  </a:lnTo>
                  <a:lnTo>
                    <a:pt x="321" y="1397"/>
                  </a:lnTo>
                  <a:lnTo>
                    <a:pt x="321" y="973"/>
                  </a:lnTo>
                  <a:lnTo>
                    <a:pt x="1030" y="973"/>
                  </a:lnTo>
                  <a:lnTo>
                    <a:pt x="1030" y="687"/>
                  </a:lnTo>
                  <a:lnTo>
                    <a:pt x="321" y="687"/>
                  </a:lnTo>
                  <a:lnTo>
                    <a:pt x="321" y="297"/>
                  </a:lnTo>
                  <a:lnTo>
                    <a:pt x="1098" y="297"/>
                  </a:lnTo>
                  <a:lnTo>
                    <a:pt x="1098"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9" name="Freeform 10">
              <a:extLst>
                <a:ext uri="{FF2B5EF4-FFF2-40B4-BE49-F238E27FC236}">
                  <a16:creationId xmlns:a16="http://schemas.microsoft.com/office/drawing/2014/main" id="{361AABDF-9542-DBC6-6388-ABE2035BE7BC}"/>
                </a:ext>
              </a:extLst>
            </p:cNvPr>
            <p:cNvSpPr>
              <a:spLocks noEditPoints="1"/>
            </p:cNvSpPr>
            <p:nvPr userDrawn="1"/>
          </p:nvSpPr>
          <p:spPr bwMode="auto">
            <a:xfrm>
              <a:off x="4481" y="3473"/>
              <a:ext cx="1215" cy="1694"/>
            </a:xfrm>
            <a:custGeom>
              <a:avLst/>
              <a:gdLst>
                <a:gd name="T0" fmla="*/ 406 w 860"/>
                <a:gd name="T1" fmla="*/ 791 h 1199"/>
                <a:gd name="T2" fmla="*/ 227 w 860"/>
                <a:gd name="T3" fmla="*/ 791 h 1199"/>
                <a:gd name="T4" fmla="*/ 227 w 860"/>
                <a:gd name="T5" fmla="*/ 1199 h 1199"/>
                <a:gd name="T6" fmla="*/ 0 w 860"/>
                <a:gd name="T7" fmla="*/ 1199 h 1199"/>
                <a:gd name="T8" fmla="*/ 0 w 860"/>
                <a:gd name="T9" fmla="*/ 0 h 1199"/>
                <a:gd name="T10" fmla="*/ 406 w 860"/>
                <a:gd name="T11" fmla="*/ 0 h 1199"/>
                <a:gd name="T12" fmla="*/ 860 w 860"/>
                <a:gd name="T13" fmla="*/ 396 h 1199"/>
                <a:gd name="T14" fmla="*/ 406 w 860"/>
                <a:gd name="T15" fmla="*/ 791 h 1199"/>
                <a:gd name="T16" fmla="*/ 394 w 860"/>
                <a:gd name="T17" fmla="*/ 194 h 1199"/>
                <a:gd name="T18" fmla="*/ 227 w 860"/>
                <a:gd name="T19" fmla="*/ 194 h 1199"/>
                <a:gd name="T20" fmla="*/ 227 w 860"/>
                <a:gd name="T21" fmla="*/ 598 h 1199"/>
                <a:gd name="T22" fmla="*/ 394 w 860"/>
                <a:gd name="T23" fmla="*/ 598 h 1199"/>
                <a:gd name="T24" fmla="*/ 621 w 860"/>
                <a:gd name="T25" fmla="*/ 396 h 1199"/>
                <a:gd name="T26" fmla="*/ 394 w 860"/>
                <a:gd name="T27" fmla="*/ 194 h 1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60" h="1199">
                  <a:moveTo>
                    <a:pt x="406" y="791"/>
                  </a:moveTo>
                  <a:cubicBezTo>
                    <a:pt x="227" y="791"/>
                    <a:pt x="227" y="791"/>
                    <a:pt x="227" y="791"/>
                  </a:cubicBezTo>
                  <a:cubicBezTo>
                    <a:pt x="227" y="1199"/>
                    <a:pt x="227" y="1199"/>
                    <a:pt x="227" y="1199"/>
                  </a:cubicBezTo>
                  <a:cubicBezTo>
                    <a:pt x="0" y="1199"/>
                    <a:pt x="0" y="1199"/>
                    <a:pt x="0" y="1199"/>
                  </a:cubicBezTo>
                  <a:cubicBezTo>
                    <a:pt x="0" y="0"/>
                    <a:pt x="0" y="0"/>
                    <a:pt x="0" y="0"/>
                  </a:cubicBezTo>
                  <a:cubicBezTo>
                    <a:pt x="406" y="0"/>
                    <a:pt x="406" y="0"/>
                    <a:pt x="406" y="0"/>
                  </a:cubicBezTo>
                  <a:cubicBezTo>
                    <a:pt x="661" y="0"/>
                    <a:pt x="860" y="116"/>
                    <a:pt x="860" y="396"/>
                  </a:cubicBezTo>
                  <a:cubicBezTo>
                    <a:pt x="860" y="671"/>
                    <a:pt x="659" y="791"/>
                    <a:pt x="406" y="791"/>
                  </a:cubicBezTo>
                  <a:moveTo>
                    <a:pt x="394" y="194"/>
                  </a:moveTo>
                  <a:cubicBezTo>
                    <a:pt x="227" y="194"/>
                    <a:pt x="227" y="194"/>
                    <a:pt x="227" y="194"/>
                  </a:cubicBezTo>
                  <a:cubicBezTo>
                    <a:pt x="227" y="598"/>
                    <a:pt x="227" y="598"/>
                    <a:pt x="227" y="598"/>
                  </a:cubicBezTo>
                  <a:cubicBezTo>
                    <a:pt x="394" y="598"/>
                    <a:pt x="394" y="598"/>
                    <a:pt x="394" y="598"/>
                  </a:cubicBezTo>
                  <a:cubicBezTo>
                    <a:pt x="525" y="598"/>
                    <a:pt x="621" y="534"/>
                    <a:pt x="621" y="396"/>
                  </a:cubicBezTo>
                  <a:cubicBezTo>
                    <a:pt x="621" y="252"/>
                    <a:pt x="525" y="194"/>
                    <a:pt x="394" y="19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0" name="Freeform 11">
              <a:extLst>
                <a:ext uri="{FF2B5EF4-FFF2-40B4-BE49-F238E27FC236}">
                  <a16:creationId xmlns:a16="http://schemas.microsoft.com/office/drawing/2014/main" id="{057C10C3-A39D-D1F6-3C50-91EC9A5E76EF}"/>
                </a:ext>
              </a:extLst>
            </p:cNvPr>
            <p:cNvSpPr>
              <a:spLocks/>
            </p:cNvSpPr>
            <p:nvPr userDrawn="1"/>
          </p:nvSpPr>
          <p:spPr bwMode="auto">
            <a:xfrm>
              <a:off x="1945" y="3473"/>
              <a:ext cx="1720" cy="1694"/>
            </a:xfrm>
            <a:custGeom>
              <a:avLst/>
              <a:gdLst>
                <a:gd name="T0" fmla="*/ 1265 w 1720"/>
                <a:gd name="T1" fmla="*/ 0 h 1694"/>
                <a:gd name="T2" fmla="*/ 860 w 1720"/>
                <a:gd name="T3" fmla="*/ 996 h 1694"/>
                <a:gd name="T4" fmla="*/ 456 w 1720"/>
                <a:gd name="T5" fmla="*/ 0 h 1694"/>
                <a:gd name="T6" fmla="*/ 0 w 1720"/>
                <a:gd name="T7" fmla="*/ 0 h 1694"/>
                <a:gd name="T8" fmla="*/ 0 w 1720"/>
                <a:gd name="T9" fmla="*/ 1694 h 1694"/>
                <a:gd name="T10" fmla="*/ 303 w 1720"/>
                <a:gd name="T11" fmla="*/ 1694 h 1694"/>
                <a:gd name="T12" fmla="*/ 303 w 1720"/>
                <a:gd name="T13" fmla="*/ 428 h 1694"/>
                <a:gd name="T14" fmla="*/ 692 w 1720"/>
                <a:gd name="T15" fmla="*/ 1321 h 1694"/>
                <a:gd name="T16" fmla="*/ 709 w 1720"/>
                <a:gd name="T17" fmla="*/ 1321 h 1694"/>
                <a:gd name="T18" fmla="*/ 1012 w 1720"/>
                <a:gd name="T19" fmla="*/ 1321 h 1694"/>
                <a:gd name="T20" fmla="*/ 1029 w 1720"/>
                <a:gd name="T21" fmla="*/ 1321 h 1694"/>
                <a:gd name="T22" fmla="*/ 1416 w 1720"/>
                <a:gd name="T23" fmla="*/ 428 h 1694"/>
                <a:gd name="T24" fmla="*/ 1416 w 1720"/>
                <a:gd name="T25" fmla="*/ 1694 h 1694"/>
                <a:gd name="T26" fmla="*/ 1720 w 1720"/>
                <a:gd name="T27" fmla="*/ 1694 h 1694"/>
                <a:gd name="T28" fmla="*/ 1720 w 1720"/>
                <a:gd name="T29" fmla="*/ 0 h 1694"/>
                <a:gd name="T30" fmla="*/ 1265 w 1720"/>
                <a:gd name="T31"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20" h="1694">
                  <a:moveTo>
                    <a:pt x="1265" y="0"/>
                  </a:moveTo>
                  <a:lnTo>
                    <a:pt x="860" y="996"/>
                  </a:lnTo>
                  <a:lnTo>
                    <a:pt x="456" y="0"/>
                  </a:lnTo>
                  <a:lnTo>
                    <a:pt x="0" y="0"/>
                  </a:lnTo>
                  <a:lnTo>
                    <a:pt x="0" y="1694"/>
                  </a:lnTo>
                  <a:lnTo>
                    <a:pt x="303" y="1694"/>
                  </a:lnTo>
                  <a:lnTo>
                    <a:pt x="303" y="428"/>
                  </a:lnTo>
                  <a:lnTo>
                    <a:pt x="692" y="1321"/>
                  </a:lnTo>
                  <a:lnTo>
                    <a:pt x="709" y="1321"/>
                  </a:lnTo>
                  <a:lnTo>
                    <a:pt x="1012" y="1321"/>
                  </a:lnTo>
                  <a:lnTo>
                    <a:pt x="1029" y="1321"/>
                  </a:lnTo>
                  <a:lnTo>
                    <a:pt x="1416" y="428"/>
                  </a:lnTo>
                  <a:lnTo>
                    <a:pt x="1416" y="1694"/>
                  </a:lnTo>
                  <a:lnTo>
                    <a:pt x="1720" y="1694"/>
                  </a:lnTo>
                  <a:lnTo>
                    <a:pt x="1720" y="0"/>
                  </a:lnTo>
                  <a:lnTo>
                    <a:pt x="126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1" name="Freeform 12">
              <a:extLst>
                <a:ext uri="{FF2B5EF4-FFF2-40B4-BE49-F238E27FC236}">
                  <a16:creationId xmlns:a16="http://schemas.microsoft.com/office/drawing/2014/main" id="{E4DD9B4A-92B0-0B9A-755B-A13B032A85A5}"/>
                </a:ext>
              </a:extLst>
            </p:cNvPr>
            <p:cNvSpPr>
              <a:spLocks/>
            </p:cNvSpPr>
            <p:nvPr userDrawn="1"/>
          </p:nvSpPr>
          <p:spPr bwMode="auto">
            <a:xfrm>
              <a:off x="0" y="3473"/>
              <a:ext cx="1113" cy="1694"/>
            </a:xfrm>
            <a:custGeom>
              <a:avLst/>
              <a:gdLst>
                <a:gd name="T0" fmla="*/ 0 w 1113"/>
                <a:gd name="T1" fmla="*/ 0 h 1694"/>
                <a:gd name="T2" fmla="*/ 0 w 1113"/>
                <a:gd name="T3" fmla="*/ 297 h 1694"/>
                <a:gd name="T4" fmla="*/ 397 w 1113"/>
                <a:gd name="T5" fmla="*/ 297 h 1694"/>
                <a:gd name="T6" fmla="*/ 397 w 1113"/>
                <a:gd name="T7" fmla="*/ 1397 h 1694"/>
                <a:gd name="T8" fmla="*/ 0 w 1113"/>
                <a:gd name="T9" fmla="*/ 1397 h 1694"/>
                <a:gd name="T10" fmla="*/ 0 w 1113"/>
                <a:gd name="T11" fmla="*/ 1694 h 1694"/>
                <a:gd name="T12" fmla="*/ 1113 w 1113"/>
                <a:gd name="T13" fmla="*/ 1694 h 1694"/>
                <a:gd name="T14" fmla="*/ 1113 w 1113"/>
                <a:gd name="T15" fmla="*/ 1397 h 1694"/>
                <a:gd name="T16" fmla="*/ 717 w 1113"/>
                <a:gd name="T17" fmla="*/ 1397 h 1694"/>
                <a:gd name="T18" fmla="*/ 717 w 1113"/>
                <a:gd name="T19" fmla="*/ 297 h 1694"/>
                <a:gd name="T20" fmla="*/ 1113 w 1113"/>
                <a:gd name="T21" fmla="*/ 297 h 1694"/>
                <a:gd name="T22" fmla="*/ 1113 w 1113"/>
                <a:gd name="T23" fmla="*/ 0 h 1694"/>
                <a:gd name="T24" fmla="*/ 0 w 1113"/>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13" h="1694">
                  <a:moveTo>
                    <a:pt x="0" y="0"/>
                  </a:moveTo>
                  <a:lnTo>
                    <a:pt x="0" y="297"/>
                  </a:lnTo>
                  <a:lnTo>
                    <a:pt x="397" y="297"/>
                  </a:lnTo>
                  <a:lnTo>
                    <a:pt x="397" y="1397"/>
                  </a:lnTo>
                  <a:lnTo>
                    <a:pt x="0" y="1397"/>
                  </a:lnTo>
                  <a:lnTo>
                    <a:pt x="0" y="1694"/>
                  </a:lnTo>
                  <a:lnTo>
                    <a:pt x="1113" y="1694"/>
                  </a:lnTo>
                  <a:lnTo>
                    <a:pt x="1113" y="1397"/>
                  </a:lnTo>
                  <a:lnTo>
                    <a:pt x="717" y="1397"/>
                  </a:lnTo>
                  <a:lnTo>
                    <a:pt x="717" y="297"/>
                  </a:lnTo>
                  <a:lnTo>
                    <a:pt x="1113" y="297"/>
                  </a:lnTo>
                  <a:lnTo>
                    <a:pt x="1113"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grpSp>
      <p:sp>
        <p:nvSpPr>
          <p:cNvPr id="7" name="Text Placeholder 17">
            <a:extLst>
              <a:ext uri="{FF2B5EF4-FFF2-40B4-BE49-F238E27FC236}">
                <a16:creationId xmlns:a16="http://schemas.microsoft.com/office/drawing/2014/main" id="{DC194134-A515-0C24-CB74-92DACB0FDC9F}"/>
              </a:ext>
            </a:extLst>
          </p:cNvPr>
          <p:cNvSpPr>
            <a:spLocks noGrp="1"/>
          </p:cNvSpPr>
          <p:nvPr>
            <p:ph type="body" sz="quarter" idx="10"/>
          </p:nvPr>
        </p:nvSpPr>
        <p:spPr>
          <a:xfrm>
            <a:off x="330271" y="5789336"/>
            <a:ext cx="5579198" cy="740845"/>
          </a:xfrm>
        </p:spPr>
        <p:txBody>
          <a:bodyPr anchor="b"/>
          <a:lstStyle>
            <a:lvl1pPr>
              <a:defRPr sz="2200" b="1">
                <a:solidFill>
                  <a:schemeClr val="bg1"/>
                </a:solidFill>
                <a:latin typeface="+mn-lt"/>
                <a:ea typeface="Inter Medium" panose="02000503000000020004" pitchFamily="2" charset="0"/>
              </a:defRPr>
            </a:lvl1pPr>
            <a:lvl2pPr>
              <a:defRPr sz="2200">
                <a:solidFill>
                  <a:schemeClr val="accent1"/>
                </a:solidFill>
              </a:defRPr>
            </a:lvl2pPr>
            <a:lvl3pPr>
              <a:defRPr sz="2200">
                <a:solidFill>
                  <a:schemeClr val="accent1"/>
                </a:solidFill>
                <a:latin typeface="+mn-lt"/>
                <a:ea typeface="Inter Medium" panose="02000503000000020004" pitchFamily="2" charset="0"/>
              </a:defRPr>
            </a:lvl3pPr>
            <a:lvl4pPr>
              <a:defRPr sz="2200">
                <a:solidFill>
                  <a:schemeClr val="accent1"/>
                </a:solidFill>
                <a:latin typeface="+mn-lt"/>
                <a:ea typeface="Inter Medium" panose="02000503000000020004" pitchFamily="2" charset="0"/>
              </a:defRPr>
            </a:lvl4pPr>
            <a:lvl5pPr>
              <a:defRPr sz="2200">
                <a:solidFill>
                  <a:schemeClr val="accent1"/>
                </a:solidFill>
                <a:latin typeface="+mn-lt"/>
                <a:ea typeface="Inter Medium" panose="02000503000000020004" pitchFamily="2" charset="0"/>
              </a:defRPr>
            </a:lvl5pPr>
            <a:lvl6pPr>
              <a:defRPr>
                <a:latin typeface="+mn-lt"/>
              </a:defRPr>
            </a:lvl6pPr>
          </a:lstStyle>
          <a:p>
            <a:pPr lvl="0"/>
            <a:r>
              <a:rPr lang="en-GB"/>
              <a:t>Click to edit Master text styles</a:t>
            </a:r>
          </a:p>
        </p:txBody>
      </p:sp>
    </p:spTree>
    <p:extLst>
      <p:ext uri="{BB962C8B-B14F-4D97-AF65-F5344CB8AC3E}">
        <p14:creationId xmlns:p14="http://schemas.microsoft.com/office/powerpoint/2010/main" val="3000926829"/>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F36668-9440-2FC4-1A20-CEA2160E17C3}"/>
              </a:ext>
            </a:extLst>
          </p:cNvPr>
          <p:cNvSpPr>
            <a:spLocks noGrp="1"/>
          </p:cNvSpPr>
          <p:nvPr>
            <p:ph type="title"/>
          </p:nvPr>
        </p:nvSpPr>
        <p:spPr/>
        <p:txBody>
          <a:bodyPr/>
          <a:lstStyle/>
          <a:p>
            <a:r>
              <a:rPr lang="en-GB"/>
              <a:t>Click to edit Master title style</a:t>
            </a:r>
          </a:p>
        </p:txBody>
      </p:sp>
      <p:sp>
        <p:nvSpPr>
          <p:cNvPr id="3" name="Date Placeholder 2">
            <a:extLst>
              <a:ext uri="{FF2B5EF4-FFF2-40B4-BE49-F238E27FC236}">
                <a16:creationId xmlns:a16="http://schemas.microsoft.com/office/drawing/2014/main" id="{BAA156BD-F388-30EA-2720-04061953B80B}"/>
              </a:ext>
            </a:extLst>
          </p:cNvPr>
          <p:cNvSpPr>
            <a:spLocks noGrp="1"/>
          </p:cNvSpPr>
          <p:nvPr>
            <p:ph type="dt" sz="half" idx="10"/>
          </p:nvPr>
        </p:nvSpPr>
        <p:spPr/>
        <p:txBody>
          <a:bodyPr/>
          <a:lstStyle/>
          <a:p>
            <a:fld id="{0B06602B-2916-4C35-9D0D-483E37EB8976}" type="datetime1">
              <a:rPr lang="en-GB" smtClean="0"/>
              <a:t>16/02/2026</a:t>
            </a:fld>
            <a:endParaRPr lang="en-GB"/>
          </a:p>
        </p:txBody>
      </p:sp>
      <p:sp>
        <p:nvSpPr>
          <p:cNvPr id="4" name="Footer Placeholder 3">
            <a:extLst>
              <a:ext uri="{FF2B5EF4-FFF2-40B4-BE49-F238E27FC236}">
                <a16:creationId xmlns:a16="http://schemas.microsoft.com/office/drawing/2014/main" id="{93FDBFEE-0509-16B7-5DAE-5E0DB02DD78A}"/>
              </a:ext>
            </a:extLst>
          </p:cNvPr>
          <p:cNvSpPr>
            <a:spLocks noGrp="1"/>
          </p:cNvSpPr>
          <p:nvPr>
            <p:ph type="ftr" sz="quarter" idx="11"/>
          </p:nvPr>
        </p:nvSpPr>
        <p:spPr/>
        <p:txBody>
          <a:bodyPr/>
          <a:lstStyle/>
          <a:p>
            <a:r>
              <a:rPr lang="en-GB"/>
              <a:t>Edit this text via Insert &gt; Header and Footer</a:t>
            </a:r>
          </a:p>
        </p:txBody>
      </p:sp>
      <p:sp>
        <p:nvSpPr>
          <p:cNvPr id="5" name="Slide Number Placeholder 4">
            <a:extLst>
              <a:ext uri="{FF2B5EF4-FFF2-40B4-BE49-F238E27FC236}">
                <a16:creationId xmlns:a16="http://schemas.microsoft.com/office/drawing/2014/main" id="{7EAB126A-2C1E-4241-BBEB-C3AA6FE6222E}"/>
              </a:ext>
            </a:extLst>
          </p:cNvPr>
          <p:cNvSpPr>
            <a:spLocks noGrp="1"/>
          </p:cNvSpPr>
          <p:nvPr>
            <p:ph type="sldNum" sz="quarter" idx="12"/>
          </p:nvPr>
        </p:nvSpPr>
        <p:spPr/>
        <p:txBody>
          <a:bodyPr/>
          <a:lstStyle/>
          <a:p>
            <a:fld id="{CBA53E11-492D-48B3-9F9B-09541CA2A39A}" type="slidenum">
              <a:rPr lang="en-GB" smtClean="0"/>
              <a:t>‹#›</a:t>
            </a:fld>
            <a:endParaRPr lang="en-GB"/>
          </a:p>
        </p:txBody>
      </p:sp>
      <p:sp>
        <p:nvSpPr>
          <p:cNvPr id="7" name="Subtitle 2">
            <a:extLst>
              <a:ext uri="{FF2B5EF4-FFF2-40B4-BE49-F238E27FC236}">
                <a16:creationId xmlns:a16="http://schemas.microsoft.com/office/drawing/2014/main" id="{42358139-EACE-E729-C3E3-AD890A6D0F80}"/>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accent3"/>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a:t>Click to edit Master subtitle style</a:t>
            </a:r>
            <a:endParaRPr lang="en-GB" dirty="0"/>
          </a:p>
        </p:txBody>
      </p:sp>
    </p:spTree>
    <p:extLst>
      <p:ext uri="{BB962C8B-B14F-4D97-AF65-F5344CB8AC3E}">
        <p14:creationId xmlns:p14="http://schemas.microsoft.com/office/powerpoint/2010/main" val="1711818251"/>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Only Smok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F36668-9440-2FC4-1A20-CEA2160E17C3}"/>
              </a:ext>
            </a:extLst>
          </p:cNvPr>
          <p:cNvSpPr>
            <a:spLocks noGrp="1"/>
          </p:cNvSpPr>
          <p:nvPr>
            <p:ph type="title"/>
          </p:nvPr>
        </p:nvSpPr>
        <p:spPr/>
        <p:txBody>
          <a:bodyPr/>
          <a:lstStyle/>
          <a:p>
            <a:r>
              <a:rPr lang="en-GB"/>
              <a:t>Click to edit Master title style</a:t>
            </a:r>
          </a:p>
        </p:txBody>
      </p:sp>
      <p:sp>
        <p:nvSpPr>
          <p:cNvPr id="3" name="Date Placeholder 2">
            <a:extLst>
              <a:ext uri="{FF2B5EF4-FFF2-40B4-BE49-F238E27FC236}">
                <a16:creationId xmlns:a16="http://schemas.microsoft.com/office/drawing/2014/main" id="{BAA156BD-F388-30EA-2720-04061953B80B}"/>
              </a:ext>
            </a:extLst>
          </p:cNvPr>
          <p:cNvSpPr>
            <a:spLocks noGrp="1"/>
          </p:cNvSpPr>
          <p:nvPr>
            <p:ph type="dt" sz="half" idx="10"/>
          </p:nvPr>
        </p:nvSpPr>
        <p:spPr/>
        <p:txBody>
          <a:bodyPr/>
          <a:lstStyle/>
          <a:p>
            <a:fld id="{0B06602B-2916-4C35-9D0D-483E37EB8976}" type="datetime1">
              <a:rPr lang="en-GB" smtClean="0"/>
              <a:t>16/02/2026</a:t>
            </a:fld>
            <a:endParaRPr lang="en-GB"/>
          </a:p>
        </p:txBody>
      </p:sp>
      <p:sp>
        <p:nvSpPr>
          <p:cNvPr id="4" name="Footer Placeholder 3">
            <a:extLst>
              <a:ext uri="{FF2B5EF4-FFF2-40B4-BE49-F238E27FC236}">
                <a16:creationId xmlns:a16="http://schemas.microsoft.com/office/drawing/2014/main" id="{93FDBFEE-0509-16B7-5DAE-5E0DB02DD78A}"/>
              </a:ext>
            </a:extLst>
          </p:cNvPr>
          <p:cNvSpPr>
            <a:spLocks noGrp="1"/>
          </p:cNvSpPr>
          <p:nvPr>
            <p:ph type="ftr" sz="quarter" idx="11"/>
          </p:nvPr>
        </p:nvSpPr>
        <p:spPr/>
        <p:txBody>
          <a:bodyPr/>
          <a:lstStyle/>
          <a:p>
            <a:r>
              <a:rPr lang="en-GB"/>
              <a:t>Edit this text via Insert &gt; Header and Footer</a:t>
            </a:r>
          </a:p>
        </p:txBody>
      </p:sp>
      <p:sp>
        <p:nvSpPr>
          <p:cNvPr id="5" name="Slide Number Placeholder 4">
            <a:extLst>
              <a:ext uri="{FF2B5EF4-FFF2-40B4-BE49-F238E27FC236}">
                <a16:creationId xmlns:a16="http://schemas.microsoft.com/office/drawing/2014/main" id="{7EAB126A-2C1E-4241-BBEB-C3AA6FE6222E}"/>
              </a:ext>
            </a:extLst>
          </p:cNvPr>
          <p:cNvSpPr>
            <a:spLocks noGrp="1"/>
          </p:cNvSpPr>
          <p:nvPr>
            <p:ph type="sldNum" sz="quarter" idx="12"/>
          </p:nvPr>
        </p:nvSpPr>
        <p:spPr/>
        <p:txBody>
          <a:bodyPr/>
          <a:lstStyle/>
          <a:p>
            <a:fld id="{CBA53E11-492D-48B3-9F9B-09541CA2A39A}" type="slidenum">
              <a:rPr lang="en-GB" smtClean="0"/>
              <a:t>‹#›</a:t>
            </a:fld>
            <a:endParaRPr lang="en-GB"/>
          </a:p>
        </p:txBody>
      </p:sp>
      <p:sp>
        <p:nvSpPr>
          <p:cNvPr id="7" name="Subtitle 2">
            <a:extLst>
              <a:ext uri="{FF2B5EF4-FFF2-40B4-BE49-F238E27FC236}">
                <a16:creationId xmlns:a16="http://schemas.microsoft.com/office/drawing/2014/main" id="{42358139-EACE-E729-C3E3-AD890A6D0F80}"/>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accent3"/>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a:t>Click to edit Master subtitle style</a:t>
            </a:r>
            <a:endParaRPr lang="en-GB" dirty="0"/>
          </a:p>
        </p:txBody>
      </p:sp>
    </p:spTree>
    <p:extLst>
      <p:ext uri="{BB962C8B-B14F-4D97-AF65-F5344CB8AC3E}">
        <p14:creationId xmlns:p14="http://schemas.microsoft.com/office/powerpoint/2010/main" val="1437015067"/>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19FE4-6876-B5B6-E975-473C9AD4B5B2}"/>
              </a:ext>
            </a:extLst>
          </p:cNvPr>
          <p:cNvSpPr>
            <a:spLocks noGrp="1"/>
          </p:cNvSpPr>
          <p:nvPr>
            <p:ph type="title"/>
          </p:nvPr>
        </p:nvSpPr>
        <p:spPr>
          <a:xfrm>
            <a:off x="318494" y="327819"/>
            <a:ext cx="5163243" cy="3101181"/>
          </a:xfrm>
        </p:spPr>
        <p:txBody>
          <a:bodyPr/>
          <a:lstStyle>
            <a:lvl1pPr>
              <a:defRPr sz="6400"/>
            </a:lvl1pPr>
          </a:lstStyle>
          <a:p>
            <a:r>
              <a:rPr lang="en-GB"/>
              <a:t>Click to edit Master title style</a:t>
            </a:r>
            <a:endParaRPr lang="en-US" dirty="0"/>
          </a:p>
        </p:txBody>
      </p:sp>
      <p:sp>
        <p:nvSpPr>
          <p:cNvPr id="3" name="Date Placeholder 2">
            <a:extLst>
              <a:ext uri="{FF2B5EF4-FFF2-40B4-BE49-F238E27FC236}">
                <a16:creationId xmlns:a16="http://schemas.microsoft.com/office/drawing/2014/main" id="{089A3DB1-810F-A8E3-C248-4835CAA99DF5}"/>
              </a:ext>
            </a:extLst>
          </p:cNvPr>
          <p:cNvSpPr>
            <a:spLocks noGrp="1"/>
          </p:cNvSpPr>
          <p:nvPr>
            <p:ph type="dt" sz="half" idx="10"/>
          </p:nvPr>
        </p:nvSpPr>
        <p:spPr/>
        <p:txBody>
          <a:bodyPr/>
          <a:lstStyle/>
          <a:p>
            <a:fld id="{839FDF4B-0149-428E-AAA5-988A16763658}" type="datetime1">
              <a:rPr lang="en-GB" smtClean="0"/>
              <a:t>16/02/2026</a:t>
            </a:fld>
            <a:endParaRPr lang="en-GB"/>
          </a:p>
        </p:txBody>
      </p:sp>
      <p:sp>
        <p:nvSpPr>
          <p:cNvPr id="4" name="Footer Placeholder 3">
            <a:extLst>
              <a:ext uri="{FF2B5EF4-FFF2-40B4-BE49-F238E27FC236}">
                <a16:creationId xmlns:a16="http://schemas.microsoft.com/office/drawing/2014/main" id="{A6B777E5-A94F-F8C3-D5F7-C4C35810FF1A}"/>
              </a:ext>
            </a:extLst>
          </p:cNvPr>
          <p:cNvSpPr>
            <a:spLocks noGrp="1"/>
          </p:cNvSpPr>
          <p:nvPr>
            <p:ph type="ftr" sz="quarter" idx="11"/>
          </p:nvPr>
        </p:nvSpPr>
        <p:spPr/>
        <p:txBody>
          <a:bodyPr/>
          <a:lstStyle/>
          <a:p>
            <a:r>
              <a:rPr lang="en-GB"/>
              <a:t>Edit this text via Insert &gt; Header and Footer</a:t>
            </a:r>
            <a:endParaRPr lang="en-GB" dirty="0"/>
          </a:p>
        </p:txBody>
      </p:sp>
      <p:sp>
        <p:nvSpPr>
          <p:cNvPr id="5" name="Slide Number Placeholder 4">
            <a:extLst>
              <a:ext uri="{FF2B5EF4-FFF2-40B4-BE49-F238E27FC236}">
                <a16:creationId xmlns:a16="http://schemas.microsoft.com/office/drawing/2014/main" id="{8A089025-7C4D-C600-55FE-4CBA1AECC50A}"/>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Content Placeholder 6">
            <a:extLst>
              <a:ext uri="{FF2B5EF4-FFF2-40B4-BE49-F238E27FC236}">
                <a16:creationId xmlns:a16="http://schemas.microsoft.com/office/drawing/2014/main" id="{3F3EA03B-C9D6-61A6-148F-9BF74F07D9B8}"/>
              </a:ext>
            </a:extLst>
          </p:cNvPr>
          <p:cNvSpPr>
            <a:spLocks noGrp="1"/>
          </p:cNvSpPr>
          <p:nvPr>
            <p:ph sz="quarter" idx="13"/>
          </p:nvPr>
        </p:nvSpPr>
        <p:spPr>
          <a:xfrm>
            <a:off x="6096001" y="327025"/>
            <a:ext cx="5777508" cy="3101977"/>
          </a:xfrm>
        </p:spPr>
        <p:txBody>
          <a:bodyPr/>
          <a:lstStyle>
            <a:lvl1pPr>
              <a:defRPr>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402084810"/>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Only Khaki">
    <p:bg>
      <p:bgPr>
        <a:solidFill>
          <a:srgbClr val="FBF7D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F36668-9440-2FC4-1A20-CEA2160E17C3}"/>
              </a:ext>
            </a:extLst>
          </p:cNvPr>
          <p:cNvSpPr>
            <a:spLocks noGrp="1"/>
          </p:cNvSpPr>
          <p:nvPr>
            <p:ph type="title"/>
          </p:nvPr>
        </p:nvSpPr>
        <p:spPr/>
        <p:txBody>
          <a:bodyPr/>
          <a:lstStyle/>
          <a:p>
            <a:r>
              <a:rPr lang="en-GB"/>
              <a:t>Click to edit Master title style</a:t>
            </a:r>
          </a:p>
        </p:txBody>
      </p:sp>
      <p:sp>
        <p:nvSpPr>
          <p:cNvPr id="3" name="Date Placeholder 2">
            <a:extLst>
              <a:ext uri="{FF2B5EF4-FFF2-40B4-BE49-F238E27FC236}">
                <a16:creationId xmlns:a16="http://schemas.microsoft.com/office/drawing/2014/main" id="{BAA156BD-F388-30EA-2720-04061953B80B}"/>
              </a:ext>
            </a:extLst>
          </p:cNvPr>
          <p:cNvSpPr>
            <a:spLocks noGrp="1"/>
          </p:cNvSpPr>
          <p:nvPr>
            <p:ph type="dt" sz="half" idx="10"/>
          </p:nvPr>
        </p:nvSpPr>
        <p:spPr/>
        <p:txBody>
          <a:bodyPr/>
          <a:lstStyle/>
          <a:p>
            <a:fld id="{0B06602B-2916-4C35-9D0D-483E37EB8976}" type="datetime1">
              <a:rPr lang="en-GB" smtClean="0"/>
              <a:t>16/02/2026</a:t>
            </a:fld>
            <a:endParaRPr lang="en-GB"/>
          </a:p>
        </p:txBody>
      </p:sp>
      <p:sp>
        <p:nvSpPr>
          <p:cNvPr id="4" name="Footer Placeholder 3">
            <a:extLst>
              <a:ext uri="{FF2B5EF4-FFF2-40B4-BE49-F238E27FC236}">
                <a16:creationId xmlns:a16="http://schemas.microsoft.com/office/drawing/2014/main" id="{93FDBFEE-0509-16B7-5DAE-5E0DB02DD78A}"/>
              </a:ext>
            </a:extLst>
          </p:cNvPr>
          <p:cNvSpPr>
            <a:spLocks noGrp="1"/>
          </p:cNvSpPr>
          <p:nvPr>
            <p:ph type="ftr" sz="quarter" idx="11"/>
          </p:nvPr>
        </p:nvSpPr>
        <p:spPr/>
        <p:txBody>
          <a:bodyPr/>
          <a:lstStyle/>
          <a:p>
            <a:r>
              <a:rPr lang="en-GB"/>
              <a:t>Edit this text via Insert &gt; Header and Footer</a:t>
            </a:r>
          </a:p>
        </p:txBody>
      </p:sp>
      <p:sp>
        <p:nvSpPr>
          <p:cNvPr id="5" name="Slide Number Placeholder 4">
            <a:extLst>
              <a:ext uri="{FF2B5EF4-FFF2-40B4-BE49-F238E27FC236}">
                <a16:creationId xmlns:a16="http://schemas.microsoft.com/office/drawing/2014/main" id="{7EAB126A-2C1E-4241-BBEB-C3AA6FE6222E}"/>
              </a:ext>
            </a:extLst>
          </p:cNvPr>
          <p:cNvSpPr>
            <a:spLocks noGrp="1"/>
          </p:cNvSpPr>
          <p:nvPr>
            <p:ph type="sldNum" sz="quarter" idx="12"/>
          </p:nvPr>
        </p:nvSpPr>
        <p:spPr/>
        <p:txBody>
          <a:bodyPr/>
          <a:lstStyle/>
          <a:p>
            <a:fld id="{CBA53E11-492D-48B3-9F9B-09541CA2A39A}" type="slidenum">
              <a:rPr lang="en-GB" smtClean="0"/>
              <a:t>‹#›</a:t>
            </a:fld>
            <a:endParaRPr lang="en-GB"/>
          </a:p>
        </p:txBody>
      </p:sp>
      <p:sp>
        <p:nvSpPr>
          <p:cNvPr id="7" name="Subtitle 2">
            <a:extLst>
              <a:ext uri="{FF2B5EF4-FFF2-40B4-BE49-F238E27FC236}">
                <a16:creationId xmlns:a16="http://schemas.microsoft.com/office/drawing/2014/main" id="{42358139-EACE-E729-C3E3-AD890A6D0F80}"/>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accent3"/>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a:t>Click to edit Master subtitle style</a:t>
            </a:r>
            <a:endParaRPr lang="en-GB" dirty="0"/>
          </a:p>
        </p:txBody>
      </p:sp>
    </p:spTree>
    <p:extLst>
      <p:ext uri="{BB962C8B-B14F-4D97-AF65-F5344CB8AC3E}">
        <p14:creationId xmlns:p14="http://schemas.microsoft.com/office/powerpoint/2010/main" val="258909866"/>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0B01DE9-7247-71C2-3301-8F43BD947000}"/>
              </a:ext>
            </a:extLst>
          </p:cNvPr>
          <p:cNvSpPr>
            <a:spLocks noGrp="1"/>
          </p:cNvSpPr>
          <p:nvPr>
            <p:ph type="dt" sz="half" idx="10"/>
          </p:nvPr>
        </p:nvSpPr>
        <p:spPr/>
        <p:txBody>
          <a:bodyPr/>
          <a:lstStyle/>
          <a:p>
            <a:fld id="{FE8F06ED-FDEE-41FF-963C-01A1F85409E8}" type="datetime1">
              <a:rPr lang="en-GB" smtClean="0"/>
              <a:t>16/02/2026</a:t>
            </a:fld>
            <a:endParaRPr lang="en-GB"/>
          </a:p>
        </p:txBody>
      </p:sp>
      <p:sp>
        <p:nvSpPr>
          <p:cNvPr id="3" name="Footer Placeholder 2">
            <a:extLst>
              <a:ext uri="{FF2B5EF4-FFF2-40B4-BE49-F238E27FC236}">
                <a16:creationId xmlns:a16="http://schemas.microsoft.com/office/drawing/2014/main" id="{A0F1F649-B08E-D628-15EF-6CAEE9855C9E}"/>
              </a:ext>
            </a:extLst>
          </p:cNvPr>
          <p:cNvSpPr>
            <a:spLocks noGrp="1"/>
          </p:cNvSpPr>
          <p:nvPr>
            <p:ph type="ftr" sz="quarter" idx="11"/>
          </p:nvPr>
        </p:nvSpPr>
        <p:spPr/>
        <p:txBody>
          <a:bodyPr/>
          <a:lstStyle/>
          <a:p>
            <a:r>
              <a:rPr lang="en-GB"/>
              <a:t>Edit this text via Insert &gt; Header and Footer</a:t>
            </a:r>
          </a:p>
        </p:txBody>
      </p:sp>
      <p:sp>
        <p:nvSpPr>
          <p:cNvPr id="4" name="Slide Number Placeholder 3">
            <a:extLst>
              <a:ext uri="{FF2B5EF4-FFF2-40B4-BE49-F238E27FC236}">
                <a16:creationId xmlns:a16="http://schemas.microsoft.com/office/drawing/2014/main" id="{5C0EDFB5-B3BA-ADA8-4600-FCDAFA1A852F}"/>
              </a:ext>
            </a:extLst>
          </p:cNvPr>
          <p:cNvSpPr>
            <a:spLocks noGrp="1"/>
          </p:cNvSpPr>
          <p:nvPr>
            <p:ph type="sldNum" sz="quarter" idx="12"/>
          </p:nvPr>
        </p:nvSpPr>
        <p:spPr/>
        <p:txBody>
          <a:bodyPr/>
          <a:lstStyle/>
          <a:p>
            <a:fld id="{CBA53E11-492D-48B3-9F9B-09541CA2A39A}" type="slidenum">
              <a:rPr lang="en-GB" smtClean="0"/>
              <a:t>‹#›</a:t>
            </a:fld>
            <a:endParaRPr lang="en-GB"/>
          </a:p>
        </p:txBody>
      </p:sp>
    </p:spTree>
    <p:extLst>
      <p:ext uri="{BB962C8B-B14F-4D97-AF65-F5344CB8AC3E}">
        <p14:creationId xmlns:p14="http://schemas.microsoft.com/office/powerpoint/2010/main" val="1964464979"/>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Blank Smoke">
    <p:bg>
      <p:bgPr>
        <a:solidFill>
          <a:schemeClr val="bg2"/>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0B01DE9-7247-71C2-3301-8F43BD947000}"/>
              </a:ext>
            </a:extLst>
          </p:cNvPr>
          <p:cNvSpPr>
            <a:spLocks noGrp="1"/>
          </p:cNvSpPr>
          <p:nvPr>
            <p:ph type="dt" sz="half" idx="10"/>
          </p:nvPr>
        </p:nvSpPr>
        <p:spPr/>
        <p:txBody>
          <a:bodyPr/>
          <a:lstStyle/>
          <a:p>
            <a:fld id="{FE8F06ED-FDEE-41FF-963C-01A1F85409E8}" type="datetime1">
              <a:rPr lang="en-GB" smtClean="0"/>
              <a:t>16/02/2026</a:t>
            </a:fld>
            <a:endParaRPr lang="en-GB"/>
          </a:p>
        </p:txBody>
      </p:sp>
      <p:sp>
        <p:nvSpPr>
          <p:cNvPr id="3" name="Footer Placeholder 2">
            <a:extLst>
              <a:ext uri="{FF2B5EF4-FFF2-40B4-BE49-F238E27FC236}">
                <a16:creationId xmlns:a16="http://schemas.microsoft.com/office/drawing/2014/main" id="{A0F1F649-B08E-D628-15EF-6CAEE9855C9E}"/>
              </a:ext>
            </a:extLst>
          </p:cNvPr>
          <p:cNvSpPr>
            <a:spLocks noGrp="1"/>
          </p:cNvSpPr>
          <p:nvPr>
            <p:ph type="ftr" sz="quarter" idx="11"/>
          </p:nvPr>
        </p:nvSpPr>
        <p:spPr/>
        <p:txBody>
          <a:bodyPr/>
          <a:lstStyle/>
          <a:p>
            <a:r>
              <a:rPr lang="en-GB"/>
              <a:t>Edit this text via Insert &gt; Header and Footer</a:t>
            </a:r>
          </a:p>
        </p:txBody>
      </p:sp>
      <p:sp>
        <p:nvSpPr>
          <p:cNvPr id="4" name="Slide Number Placeholder 3">
            <a:extLst>
              <a:ext uri="{FF2B5EF4-FFF2-40B4-BE49-F238E27FC236}">
                <a16:creationId xmlns:a16="http://schemas.microsoft.com/office/drawing/2014/main" id="{5C0EDFB5-B3BA-ADA8-4600-FCDAFA1A852F}"/>
              </a:ext>
            </a:extLst>
          </p:cNvPr>
          <p:cNvSpPr>
            <a:spLocks noGrp="1"/>
          </p:cNvSpPr>
          <p:nvPr>
            <p:ph type="sldNum" sz="quarter" idx="12"/>
          </p:nvPr>
        </p:nvSpPr>
        <p:spPr/>
        <p:txBody>
          <a:bodyPr/>
          <a:lstStyle/>
          <a:p>
            <a:fld id="{CBA53E11-492D-48B3-9F9B-09541CA2A39A}" type="slidenum">
              <a:rPr lang="en-GB" smtClean="0"/>
              <a:t>‹#›</a:t>
            </a:fld>
            <a:endParaRPr lang="en-GB"/>
          </a:p>
        </p:txBody>
      </p:sp>
    </p:spTree>
    <p:extLst>
      <p:ext uri="{BB962C8B-B14F-4D97-AF65-F5344CB8AC3E}">
        <p14:creationId xmlns:p14="http://schemas.microsoft.com/office/powerpoint/2010/main" val="3757168227"/>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blank" preserve="1">
  <p:cSld name="Blank Khaki">
    <p:bg>
      <p:bgPr>
        <a:solidFill>
          <a:srgbClr val="FBF7DC"/>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0B01DE9-7247-71C2-3301-8F43BD947000}"/>
              </a:ext>
            </a:extLst>
          </p:cNvPr>
          <p:cNvSpPr>
            <a:spLocks noGrp="1"/>
          </p:cNvSpPr>
          <p:nvPr>
            <p:ph type="dt" sz="half" idx="10"/>
          </p:nvPr>
        </p:nvSpPr>
        <p:spPr/>
        <p:txBody>
          <a:bodyPr/>
          <a:lstStyle/>
          <a:p>
            <a:fld id="{FE8F06ED-FDEE-41FF-963C-01A1F85409E8}" type="datetime1">
              <a:rPr lang="en-GB" smtClean="0"/>
              <a:t>16/02/2026</a:t>
            </a:fld>
            <a:endParaRPr lang="en-GB"/>
          </a:p>
        </p:txBody>
      </p:sp>
      <p:sp>
        <p:nvSpPr>
          <p:cNvPr id="3" name="Footer Placeholder 2">
            <a:extLst>
              <a:ext uri="{FF2B5EF4-FFF2-40B4-BE49-F238E27FC236}">
                <a16:creationId xmlns:a16="http://schemas.microsoft.com/office/drawing/2014/main" id="{A0F1F649-B08E-D628-15EF-6CAEE9855C9E}"/>
              </a:ext>
            </a:extLst>
          </p:cNvPr>
          <p:cNvSpPr>
            <a:spLocks noGrp="1"/>
          </p:cNvSpPr>
          <p:nvPr>
            <p:ph type="ftr" sz="quarter" idx="11"/>
          </p:nvPr>
        </p:nvSpPr>
        <p:spPr/>
        <p:txBody>
          <a:bodyPr/>
          <a:lstStyle/>
          <a:p>
            <a:r>
              <a:rPr lang="en-GB"/>
              <a:t>Edit this text via Insert &gt; Header and Footer</a:t>
            </a:r>
          </a:p>
        </p:txBody>
      </p:sp>
      <p:sp>
        <p:nvSpPr>
          <p:cNvPr id="4" name="Slide Number Placeholder 3">
            <a:extLst>
              <a:ext uri="{FF2B5EF4-FFF2-40B4-BE49-F238E27FC236}">
                <a16:creationId xmlns:a16="http://schemas.microsoft.com/office/drawing/2014/main" id="{5C0EDFB5-B3BA-ADA8-4600-FCDAFA1A852F}"/>
              </a:ext>
            </a:extLst>
          </p:cNvPr>
          <p:cNvSpPr>
            <a:spLocks noGrp="1"/>
          </p:cNvSpPr>
          <p:nvPr>
            <p:ph type="sldNum" sz="quarter" idx="12"/>
          </p:nvPr>
        </p:nvSpPr>
        <p:spPr/>
        <p:txBody>
          <a:bodyPr/>
          <a:lstStyle/>
          <a:p>
            <a:fld id="{CBA53E11-492D-48B3-9F9B-09541CA2A39A}" type="slidenum">
              <a:rPr lang="en-GB" smtClean="0"/>
              <a:t>‹#›</a:t>
            </a:fld>
            <a:endParaRPr lang="en-GB"/>
          </a:p>
        </p:txBody>
      </p:sp>
    </p:spTree>
    <p:extLst>
      <p:ext uri="{BB962C8B-B14F-4D97-AF65-F5344CB8AC3E}">
        <p14:creationId xmlns:p14="http://schemas.microsoft.com/office/powerpoint/2010/main" val="4188112911"/>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10" name="Text Placeholder 9"/>
          <p:cNvSpPr>
            <a:spLocks noGrp="1"/>
          </p:cNvSpPr>
          <p:nvPr>
            <p:ph type="body" sz="quarter" idx="13" hasCustomPrompt="1"/>
          </p:nvPr>
        </p:nvSpPr>
        <p:spPr>
          <a:xfrm>
            <a:off x="256708" y="356279"/>
            <a:ext cx="9941051" cy="738067"/>
          </a:xfrm>
        </p:spPr>
        <p:txBody>
          <a:bodyPr>
            <a:noAutofit/>
          </a:bodyPr>
          <a:lstStyle>
            <a:lvl1pPr marL="0" indent="0">
              <a:lnSpc>
                <a:spcPct val="85000"/>
              </a:lnSpc>
              <a:buFontTx/>
              <a:buNone/>
              <a:defRPr sz="2400" b="1">
                <a:solidFill>
                  <a:schemeClr val="tx2"/>
                </a:solidFill>
              </a:defRPr>
            </a:lvl1pPr>
            <a:lvl2pPr marL="0" indent="0">
              <a:lnSpc>
                <a:spcPct val="85000"/>
              </a:lnSpc>
              <a:spcBef>
                <a:spcPts val="0"/>
              </a:spcBef>
              <a:buFontTx/>
              <a:buNone/>
              <a:defRPr sz="3467">
                <a:solidFill>
                  <a:schemeClr val="tx2">
                    <a:lumMod val="60000"/>
                    <a:lumOff val="40000"/>
                  </a:schemeClr>
                </a:solidFill>
              </a:defRPr>
            </a:lvl2pPr>
            <a:lvl3pPr marL="0" indent="0">
              <a:lnSpc>
                <a:spcPct val="85000"/>
              </a:lnSpc>
              <a:buFontTx/>
              <a:buNone/>
              <a:defRPr sz="4533"/>
            </a:lvl3pPr>
            <a:lvl4pPr marL="0" indent="0">
              <a:lnSpc>
                <a:spcPct val="85000"/>
              </a:lnSpc>
              <a:buFontTx/>
              <a:buNone/>
              <a:defRPr sz="4533"/>
            </a:lvl4pPr>
            <a:lvl5pPr marL="0" indent="0">
              <a:lnSpc>
                <a:spcPct val="85000"/>
              </a:lnSpc>
              <a:buFontTx/>
              <a:buNone/>
              <a:defRPr sz="4533"/>
            </a:lvl5pPr>
          </a:lstStyle>
          <a:p>
            <a:pPr lvl="0"/>
            <a:r>
              <a:rPr lang="en-GB" dirty="0"/>
              <a:t>Title</a:t>
            </a:r>
          </a:p>
        </p:txBody>
      </p:sp>
      <p:sp>
        <p:nvSpPr>
          <p:cNvPr id="3" name="Content Placeholder 2"/>
          <p:cNvSpPr>
            <a:spLocks noGrp="1"/>
          </p:cNvSpPr>
          <p:nvPr>
            <p:ph idx="1"/>
          </p:nvPr>
        </p:nvSpPr>
        <p:spPr>
          <a:xfrm>
            <a:off x="281953" y="1377368"/>
            <a:ext cx="9923291" cy="4733312"/>
          </a:xfrm>
        </p:spPr>
        <p:txBody>
          <a:bodyPr>
            <a:normAutofit/>
          </a:bodyPr>
          <a:lstStyle>
            <a:lvl1pPr>
              <a:defRPr sz="2000"/>
            </a:lvl1pPr>
            <a:lvl2pPr>
              <a:defRPr sz="2000"/>
            </a:lvl2pPr>
            <a:lvl3pPr>
              <a:defRPr sz="2000"/>
            </a:lvl3pPr>
            <a:lvl4pPr>
              <a:defRPr sz="2000"/>
            </a:lvl4pPr>
            <a:lvl5pPr>
              <a:defRPr sz="20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6" name="Slide Number Placeholder 5"/>
          <p:cNvSpPr>
            <a:spLocks noGrp="1"/>
          </p:cNvSpPr>
          <p:nvPr>
            <p:ph type="sldNum" sz="quarter" idx="12"/>
          </p:nvPr>
        </p:nvSpPr>
        <p:spPr/>
        <p:txBody>
          <a:bodyPr/>
          <a:lstStyle/>
          <a:p>
            <a:fld id="{B9B2A88A-9ECB-DF45-A377-2575079D0564}" type="slidenum">
              <a:rPr lang="en-GB" smtClean="0"/>
              <a:pPr/>
              <a:t>‹#›</a:t>
            </a:fld>
            <a:endParaRPr lang="en-GB" dirty="0"/>
          </a:p>
        </p:txBody>
      </p:sp>
    </p:spTree>
    <p:extLst>
      <p:ext uri="{BB962C8B-B14F-4D97-AF65-F5344CB8AC3E}">
        <p14:creationId xmlns:p14="http://schemas.microsoft.com/office/powerpoint/2010/main" val="175072820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10" name="Text Placeholder 9"/>
          <p:cNvSpPr>
            <a:spLocks noGrp="1"/>
          </p:cNvSpPr>
          <p:nvPr>
            <p:ph type="body" sz="quarter" idx="13"/>
          </p:nvPr>
        </p:nvSpPr>
        <p:spPr>
          <a:xfrm>
            <a:off x="199932" y="397050"/>
            <a:ext cx="9941051" cy="1631719"/>
          </a:xfrm>
        </p:spPr>
        <p:txBody>
          <a:bodyPr>
            <a:noAutofit/>
          </a:bodyPr>
          <a:lstStyle>
            <a:lvl1pPr marL="0" indent="0">
              <a:lnSpc>
                <a:spcPct val="85000"/>
              </a:lnSpc>
              <a:buFontTx/>
              <a:buNone/>
              <a:defRPr sz="3467"/>
            </a:lvl1pPr>
            <a:lvl2pPr marL="0" indent="0">
              <a:lnSpc>
                <a:spcPct val="85000"/>
              </a:lnSpc>
              <a:spcBef>
                <a:spcPts val="0"/>
              </a:spcBef>
              <a:buFontTx/>
              <a:buNone/>
              <a:defRPr sz="3467">
                <a:solidFill>
                  <a:schemeClr val="tx2">
                    <a:lumMod val="60000"/>
                    <a:lumOff val="40000"/>
                  </a:schemeClr>
                </a:solidFill>
              </a:defRPr>
            </a:lvl2pPr>
            <a:lvl3pPr marL="0" indent="0">
              <a:lnSpc>
                <a:spcPct val="85000"/>
              </a:lnSpc>
              <a:buFontTx/>
              <a:buNone/>
              <a:defRPr sz="4533"/>
            </a:lvl3pPr>
            <a:lvl4pPr marL="0" indent="0">
              <a:lnSpc>
                <a:spcPct val="85000"/>
              </a:lnSpc>
              <a:buFontTx/>
              <a:buNone/>
              <a:defRPr sz="4533"/>
            </a:lvl4pPr>
            <a:lvl5pPr marL="0" indent="0">
              <a:lnSpc>
                <a:spcPct val="85000"/>
              </a:lnSpc>
              <a:buFontTx/>
              <a:buNone/>
              <a:defRPr sz="4533"/>
            </a:lvl5pPr>
          </a:lstStyle>
          <a:p>
            <a:pPr lvl="0"/>
            <a:r>
              <a:rPr lang="en-GB"/>
              <a:t>Click to edit Master text styles</a:t>
            </a:r>
          </a:p>
          <a:p>
            <a:pPr lvl="1"/>
            <a:r>
              <a:rPr lang="en-GB"/>
              <a:t>Second level</a:t>
            </a:r>
          </a:p>
        </p:txBody>
      </p:sp>
      <p:sp>
        <p:nvSpPr>
          <p:cNvPr id="3" name="Content Placeholder 2"/>
          <p:cNvSpPr>
            <a:spLocks noGrp="1"/>
          </p:cNvSpPr>
          <p:nvPr>
            <p:ph idx="1"/>
          </p:nvPr>
        </p:nvSpPr>
        <p:spPr>
          <a:xfrm>
            <a:off x="217692" y="2134236"/>
            <a:ext cx="9923291" cy="4733312"/>
          </a:xfrm>
        </p:spPr>
        <p:txBody>
          <a:bodyPr>
            <a:normAutofit/>
          </a:bodyPr>
          <a:lstStyle>
            <a:lvl1pPr>
              <a:defRPr sz="2000"/>
            </a:lvl1pPr>
            <a:lvl2pPr>
              <a:defRPr sz="2000"/>
            </a:lvl2pPr>
            <a:lvl3pPr>
              <a:defRPr sz="2000"/>
            </a:lvl3pPr>
            <a:lvl4pPr>
              <a:defRPr sz="2000"/>
            </a:lvl4pPr>
            <a:lvl5pPr>
              <a:defRPr sz="20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6" name="Slide Number Placeholder 5"/>
          <p:cNvSpPr>
            <a:spLocks noGrp="1"/>
          </p:cNvSpPr>
          <p:nvPr>
            <p:ph type="sldNum" sz="quarter" idx="12"/>
          </p:nvPr>
        </p:nvSpPr>
        <p:spPr/>
        <p:txBody>
          <a:bodyPr/>
          <a:lstStyle/>
          <a:p>
            <a:fld id="{B9B2A88A-9ECB-DF45-A377-2575079D0564}" type="slidenum">
              <a:rPr lang="en-GB" smtClean="0"/>
              <a:pPr/>
              <a:t>‹#›</a:t>
            </a:fld>
            <a:endParaRPr lang="en-GB" dirty="0"/>
          </a:p>
        </p:txBody>
      </p:sp>
    </p:spTree>
    <p:extLst>
      <p:ext uri="{BB962C8B-B14F-4D97-AF65-F5344CB8AC3E}">
        <p14:creationId xmlns:p14="http://schemas.microsoft.com/office/powerpoint/2010/main" val="3442244917"/>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10" name="Text Placeholder 9"/>
          <p:cNvSpPr>
            <a:spLocks noGrp="1"/>
          </p:cNvSpPr>
          <p:nvPr>
            <p:ph type="body" sz="quarter" idx="13"/>
          </p:nvPr>
        </p:nvSpPr>
        <p:spPr>
          <a:xfrm>
            <a:off x="199932" y="397050"/>
            <a:ext cx="9941051" cy="1631719"/>
          </a:xfrm>
        </p:spPr>
        <p:txBody>
          <a:bodyPr>
            <a:noAutofit/>
          </a:bodyPr>
          <a:lstStyle>
            <a:lvl1pPr marL="0" indent="0">
              <a:lnSpc>
                <a:spcPct val="85000"/>
              </a:lnSpc>
              <a:buFontTx/>
              <a:buNone/>
              <a:defRPr sz="3467"/>
            </a:lvl1pPr>
            <a:lvl2pPr marL="0" indent="0">
              <a:lnSpc>
                <a:spcPct val="85000"/>
              </a:lnSpc>
              <a:spcBef>
                <a:spcPts val="0"/>
              </a:spcBef>
              <a:buFontTx/>
              <a:buNone/>
              <a:defRPr sz="3467">
                <a:solidFill>
                  <a:schemeClr val="tx2">
                    <a:lumMod val="60000"/>
                    <a:lumOff val="40000"/>
                  </a:schemeClr>
                </a:solidFill>
              </a:defRPr>
            </a:lvl2pPr>
            <a:lvl3pPr marL="0" indent="0">
              <a:lnSpc>
                <a:spcPct val="85000"/>
              </a:lnSpc>
              <a:buFontTx/>
              <a:buNone/>
              <a:defRPr sz="4533"/>
            </a:lvl3pPr>
            <a:lvl4pPr marL="0" indent="0">
              <a:lnSpc>
                <a:spcPct val="85000"/>
              </a:lnSpc>
              <a:buFontTx/>
              <a:buNone/>
              <a:defRPr sz="4533"/>
            </a:lvl4pPr>
            <a:lvl5pPr marL="0" indent="0">
              <a:lnSpc>
                <a:spcPct val="85000"/>
              </a:lnSpc>
              <a:buFontTx/>
              <a:buNone/>
              <a:defRPr sz="4533"/>
            </a:lvl5pPr>
          </a:lstStyle>
          <a:p>
            <a:pPr lvl="0"/>
            <a:r>
              <a:rPr lang="en-GB"/>
              <a:t>Click to edit Master text styles</a:t>
            </a:r>
          </a:p>
          <a:p>
            <a:pPr lvl="1"/>
            <a:r>
              <a:rPr lang="en-GB"/>
              <a:t>Second level</a:t>
            </a:r>
          </a:p>
        </p:txBody>
      </p:sp>
      <p:sp>
        <p:nvSpPr>
          <p:cNvPr id="3" name="Content Placeholder 2"/>
          <p:cNvSpPr>
            <a:spLocks noGrp="1"/>
          </p:cNvSpPr>
          <p:nvPr>
            <p:ph idx="1"/>
          </p:nvPr>
        </p:nvSpPr>
        <p:spPr>
          <a:xfrm>
            <a:off x="217692" y="2134236"/>
            <a:ext cx="9923291" cy="4733312"/>
          </a:xfrm>
        </p:spPr>
        <p:txBody>
          <a:bodyPr>
            <a:normAutofit/>
          </a:bodyPr>
          <a:lstStyle>
            <a:lvl1pPr>
              <a:defRPr sz="2000"/>
            </a:lvl1pPr>
            <a:lvl2pPr>
              <a:defRPr sz="2000"/>
            </a:lvl2pPr>
            <a:lvl3pPr>
              <a:defRPr sz="2000"/>
            </a:lvl3pPr>
            <a:lvl4pPr>
              <a:defRPr sz="2000"/>
            </a:lvl4pPr>
            <a:lvl5pPr>
              <a:defRPr sz="20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6" name="Slide Number Placeholder 5"/>
          <p:cNvSpPr>
            <a:spLocks noGrp="1"/>
          </p:cNvSpPr>
          <p:nvPr>
            <p:ph type="sldNum" sz="quarter" idx="12"/>
          </p:nvPr>
        </p:nvSpPr>
        <p:spPr/>
        <p:txBody>
          <a:bodyPr/>
          <a:lstStyle/>
          <a:p>
            <a:fld id="{B9B2A88A-9ECB-DF45-A377-2575079D0564}" type="slidenum">
              <a:rPr lang="en-GB" smtClean="0"/>
              <a:pPr/>
              <a:t>‹#›</a:t>
            </a:fld>
            <a:endParaRPr lang="en-GB" dirty="0"/>
          </a:p>
        </p:txBody>
      </p:sp>
    </p:spTree>
    <p:extLst>
      <p:ext uri="{BB962C8B-B14F-4D97-AF65-F5344CB8AC3E}">
        <p14:creationId xmlns:p14="http://schemas.microsoft.com/office/powerpoint/2010/main" val="3389799637"/>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5BE5FA-BEBB-4862-9C43-D14CCB29FFFA}"/>
              </a:ext>
            </a:extLst>
          </p:cNvPr>
          <p:cNvSpPr>
            <a:spLocks noGrp="1"/>
          </p:cNvSpPr>
          <p:nvPr>
            <p:ph type="title" hasCustomPrompt="1"/>
          </p:nvPr>
        </p:nvSpPr>
        <p:spPr/>
        <p:txBody>
          <a:bodyPr/>
          <a:lstStyle>
            <a:lvl1pPr>
              <a:defRPr cap="none">
                <a:solidFill>
                  <a:schemeClr val="tx2"/>
                </a:solidFill>
              </a:defRPr>
            </a:lvl1pPr>
          </a:lstStyle>
          <a:p>
            <a:r>
              <a:rPr lang="en-US" dirty="0"/>
              <a:t>Click to edit master title style</a:t>
            </a:r>
            <a:endParaRPr lang="en-GB" dirty="0"/>
          </a:p>
        </p:txBody>
      </p:sp>
      <p:sp>
        <p:nvSpPr>
          <p:cNvPr id="3" name="Content Placeholder 2">
            <a:extLst>
              <a:ext uri="{FF2B5EF4-FFF2-40B4-BE49-F238E27FC236}">
                <a16:creationId xmlns:a16="http://schemas.microsoft.com/office/drawing/2014/main" id="{0D33DF61-D91B-41EB-AE86-A0DBDBFF582B}"/>
              </a:ext>
            </a:extLst>
          </p:cNvPr>
          <p:cNvSpPr>
            <a:spLocks noGrp="1"/>
          </p:cNvSpPr>
          <p:nvPr>
            <p:ph idx="1"/>
          </p:nvPr>
        </p:nvSpPr>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3644388977"/>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sp>
        <p:nvSpPr>
          <p:cNvPr id="10" name="Text Placeholder 9"/>
          <p:cNvSpPr>
            <a:spLocks noGrp="1"/>
          </p:cNvSpPr>
          <p:nvPr>
            <p:ph type="body" sz="quarter" idx="13"/>
          </p:nvPr>
        </p:nvSpPr>
        <p:spPr>
          <a:xfrm>
            <a:off x="199932" y="397050"/>
            <a:ext cx="9941051" cy="1631719"/>
          </a:xfrm>
        </p:spPr>
        <p:txBody>
          <a:bodyPr>
            <a:noAutofit/>
          </a:bodyPr>
          <a:lstStyle>
            <a:lvl1pPr marL="0" indent="0">
              <a:lnSpc>
                <a:spcPct val="85000"/>
              </a:lnSpc>
              <a:buFontTx/>
              <a:buNone/>
              <a:defRPr sz="3467"/>
            </a:lvl1pPr>
            <a:lvl2pPr marL="0" indent="0">
              <a:lnSpc>
                <a:spcPct val="85000"/>
              </a:lnSpc>
              <a:spcBef>
                <a:spcPts val="0"/>
              </a:spcBef>
              <a:buFontTx/>
              <a:buNone/>
              <a:defRPr sz="3467">
                <a:solidFill>
                  <a:schemeClr val="tx2">
                    <a:lumMod val="60000"/>
                    <a:lumOff val="40000"/>
                  </a:schemeClr>
                </a:solidFill>
              </a:defRPr>
            </a:lvl2pPr>
            <a:lvl3pPr marL="0" indent="0">
              <a:lnSpc>
                <a:spcPct val="85000"/>
              </a:lnSpc>
              <a:buFontTx/>
              <a:buNone/>
              <a:defRPr sz="4533"/>
            </a:lvl3pPr>
            <a:lvl4pPr marL="0" indent="0">
              <a:lnSpc>
                <a:spcPct val="85000"/>
              </a:lnSpc>
              <a:buFontTx/>
              <a:buNone/>
              <a:defRPr sz="4533"/>
            </a:lvl4pPr>
            <a:lvl5pPr marL="0" indent="0">
              <a:lnSpc>
                <a:spcPct val="85000"/>
              </a:lnSpc>
              <a:buFontTx/>
              <a:buNone/>
              <a:defRPr sz="4533"/>
            </a:lvl5pPr>
          </a:lstStyle>
          <a:p>
            <a:pPr lvl="0"/>
            <a:r>
              <a:rPr lang="en-GB"/>
              <a:t>Click to edit Master text styles</a:t>
            </a:r>
          </a:p>
          <a:p>
            <a:pPr lvl="1"/>
            <a:r>
              <a:rPr lang="en-GB"/>
              <a:t>Second level</a:t>
            </a:r>
          </a:p>
        </p:txBody>
      </p:sp>
      <p:sp>
        <p:nvSpPr>
          <p:cNvPr id="3" name="Content Placeholder 2"/>
          <p:cNvSpPr>
            <a:spLocks noGrp="1"/>
          </p:cNvSpPr>
          <p:nvPr>
            <p:ph idx="1"/>
          </p:nvPr>
        </p:nvSpPr>
        <p:spPr>
          <a:xfrm>
            <a:off x="217692" y="2134236"/>
            <a:ext cx="9923291" cy="4733312"/>
          </a:xfrm>
        </p:spPr>
        <p:txBody>
          <a:bodyPr>
            <a:normAutofit/>
          </a:bodyPr>
          <a:lstStyle>
            <a:lvl1pPr>
              <a:defRPr sz="2000"/>
            </a:lvl1pPr>
            <a:lvl2pPr>
              <a:defRPr sz="2000"/>
            </a:lvl2pPr>
            <a:lvl3pPr>
              <a:defRPr sz="2000"/>
            </a:lvl3pPr>
            <a:lvl4pPr>
              <a:defRPr sz="2000"/>
            </a:lvl4pPr>
            <a:lvl5pPr>
              <a:defRPr sz="20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6" name="Slide Number Placeholder 5"/>
          <p:cNvSpPr>
            <a:spLocks noGrp="1"/>
          </p:cNvSpPr>
          <p:nvPr>
            <p:ph type="sldNum" sz="quarter" idx="12"/>
          </p:nvPr>
        </p:nvSpPr>
        <p:spPr/>
        <p:txBody>
          <a:bodyPr/>
          <a:lstStyle/>
          <a:p>
            <a:fld id="{B9B2A88A-9ECB-DF45-A377-2575079D0564}" type="slidenum">
              <a:rPr lang="en-GB" smtClean="0"/>
              <a:pPr/>
              <a:t>‹#›</a:t>
            </a:fld>
            <a:endParaRPr lang="en-GB" dirty="0"/>
          </a:p>
        </p:txBody>
      </p:sp>
    </p:spTree>
    <p:extLst>
      <p:ext uri="{BB962C8B-B14F-4D97-AF65-F5344CB8AC3E}">
        <p14:creationId xmlns:p14="http://schemas.microsoft.com/office/powerpoint/2010/main" val="2720294238"/>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0AC38-BED1-9031-E2E0-CB195EDFD8B7}"/>
              </a:ext>
            </a:extLst>
          </p:cNvPr>
          <p:cNvSpPr>
            <a:spLocks noGrp="1"/>
          </p:cNvSpPr>
          <p:nvPr>
            <p:ph type="title"/>
          </p:nvPr>
        </p:nvSpPr>
        <p:spPr>
          <a:xfrm>
            <a:off x="325800" y="252000"/>
            <a:ext cx="11540763" cy="378044"/>
          </a:xfrm>
        </p:spPr>
        <p:txBody>
          <a:bodyPr/>
          <a:lstStyle>
            <a:lvl1pPr>
              <a:defRPr>
                <a:solidFill>
                  <a:schemeClr val="tx2"/>
                </a:solidFill>
              </a:defRPr>
            </a:lvl1pPr>
          </a:lstStyle>
          <a:p>
            <a:r>
              <a:rPr lang="en-GB" dirty="0"/>
              <a:t>Click to edit Master title style</a:t>
            </a:r>
          </a:p>
        </p:txBody>
      </p:sp>
      <p:sp>
        <p:nvSpPr>
          <p:cNvPr id="3" name="Content Placeholder 2">
            <a:extLst>
              <a:ext uri="{FF2B5EF4-FFF2-40B4-BE49-F238E27FC236}">
                <a16:creationId xmlns:a16="http://schemas.microsoft.com/office/drawing/2014/main" id="{73B26F26-EA3D-40AC-124C-008BE90D71FC}"/>
              </a:ext>
            </a:extLst>
          </p:cNvPr>
          <p:cNvSpPr>
            <a:spLocks noGrp="1"/>
          </p:cNvSpPr>
          <p:nvPr>
            <p:ph idx="1"/>
          </p:nvPr>
        </p:nvSpPr>
        <p:spPr>
          <a:xfrm>
            <a:off x="325800" y="1394619"/>
            <a:ext cx="11540763" cy="486648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Date Placeholder 3">
            <a:extLst>
              <a:ext uri="{FF2B5EF4-FFF2-40B4-BE49-F238E27FC236}">
                <a16:creationId xmlns:a16="http://schemas.microsoft.com/office/drawing/2014/main" id="{DFCC11D5-984D-8680-D542-25A06BDC5C8B}"/>
              </a:ext>
            </a:extLst>
          </p:cNvPr>
          <p:cNvSpPr>
            <a:spLocks noGrp="1"/>
          </p:cNvSpPr>
          <p:nvPr>
            <p:ph type="dt" sz="half" idx="10"/>
          </p:nvPr>
        </p:nvSpPr>
        <p:spPr/>
        <p:txBody>
          <a:bodyPr/>
          <a:lstStyle/>
          <a:p>
            <a:fld id="{1909EB68-C59E-43E1-8BB1-D5E2B5D0AFC4}" type="datetime1">
              <a:rPr lang="en-GB" smtClean="0"/>
              <a:t>16/02/2026</a:t>
            </a:fld>
            <a:endParaRPr lang="en-GB" dirty="0"/>
          </a:p>
        </p:txBody>
      </p:sp>
    </p:spTree>
    <p:extLst>
      <p:ext uri="{BB962C8B-B14F-4D97-AF65-F5344CB8AC3E}">
        <p14:creationId xmlns:p14="http://schemas.microsoft.com/office/powerpoint/2010/main" val="3410270490"/>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genda Smok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19FE4-6876-B5B6-E975-473C9AD4B5B2}"/>
              </a:ext>
            </a:extLst>
          </p:cNvPr>
          <p:cNvSpPr>
            <a:spLocks noGrp="1"/>
          </p:cNvSpPr>
          <p:nvPr>
            <p:ph type="title"/>
          </p:nvPr>
        </p:nvSpPr>
        <p:spPr>
          <a:xfrm>
            <a:off x="318494" y="327819"/>
            <a:ext cx="5163243" cy="3101181"/>
          </a:xfrm>
        </p:spPr>
        <p:txBody>
          <a:bodyPr/>
          <a:lstStyle>
            <a:lvl1pPr>
              <a:defRPr sz="6400"/>
            </a:lvl1pPr>
          </a:lstStyle>
          <a:p>
            <a:r>
              <a:rPr lang="en-GB"/>
              <a:t>Click to edit Master title style</a:t>
            </a:r>
            <a:endParaRPr lang="en-US" dirty="0"/>
          </a:p>
        </p:txBody>
      </p:sp>
      <p:sp>
        <p:nvSpPr>
          <p:cNvPr id="3" name="Date Placeholder 2">
            <a:extLst>
              <a:ext uri="{FF2B5EF4-FFF2-40B4-BE49-F238E27FC236}">
                <a16:creationId xmlns:a16="http://schemas.microsoft.com/office/drawing/2014/main" id="{089A3DB1-810F-A8E3-C248-4835CAA99DF5}"/>
              </a:ext>
            </a:extLst>
          </p:cNvPr>
          <p:cNvSpPr>
            <a:spLocks noGrp="1"/>
          </p:cNvSpPr>
          <p:nvPr>
            <p:ph type="dt" sz="half" idx="10"/>
          </p:nvPr>
        </p:nvSpPr>
        <p:spPr/>
        <p:txBody>
          <a:bodyPr/>
          <a:lstStyle/>
          <a:p>
            <a:fld id="{839FDF4B-0149-428E-AAA5-988A16763658}" type="datetime1">
              <a:rPr lang="en-GB" smtClean="0"/>
              <a:t>16/02/2026</a:t>
            </a:fld>
            <a:endParaRPr lang="en-GB"/>
          </a:p>
        </p:txBody>
      </p:sp>
      <p:sp>
        <p:nvSpPr>
          <p:cNvPr id="4" name="Footer Placeholder 3">
            <a:extLst>
              <a:ext uri="{FF2B5EF4-FFF2-40B4-BE49-F238E27FC236}">
                <a16:creationId xmlns:a16="http://schemas.microsoft.com/office/drawing/2014/main" id="{A6B777E5-A94F-F8C3-D5F7-C4C35810FF1A}"/>
              </a:ext>
            </a:extLst>
          </p:cNvPr>
          <p:cNvSpPr>
            <a:spLocks noGrp="1"/>
          </p:cNvSpPr>
          <p:nvPr>
            <p:ph type="ftr" sz="quarter" idx="11"/>
          </p:nvPr>
        </p:nvSpPr>
        <p:spPr/>
        <p:txBody>
          <a:bodyPr/>
          <a:lstStyle/>
          <a:p>
            <a:r>
              <a:rPr lang="en-GB"/>
              <a:t>Edit this text via Insert &gt; Header and Footer</a:t>
            </a:r>
            <a:endParaRPr lang="en-GB" dirty="0"/>
          </a:p>
        </p:txBody>
      </p:sp>
      <p:sp>
        <p:nvSpPr>
          <p:cNvPr id="5" name="Slide Number Placeholder 4">
            <a:extLst>
              <a:ext uri="{FF2B5EF4-FFF2-40B4-BE49-F238E27FC236}">
                <a16:creationId xmlns:a16="http://schemas.microsoft.com/office/drawing/2014/main" id="{8A089025-7C4D-C600-55FE-4CBA1AECC50A}"/>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Content Placeholder 6">
            <a:extLst>
              <a:ext uri="{FF2B5EF4-FFF2-40B4-BE49-F238E27FC236}">
                <a16:creationId xmlns:a16="http://schemas.microsoft.com/office/drawing/2014/main" id="{3F3EA03B-C9D6-61A6-148F-9BF74F07D9B8}"/>
              </a:ext>
            </a:extLst>
          </p:cNvPr>
          <p:cNvSpPr>
            <a:spLocks noGrp="1"/>
          </p:cNvSpPr>
          <p:nvPr>
            <p:ph sz="quarter" idx="13"/>
          </p:nvPr>
        </p:nvSpPr>
        <p:spPr>
          <a:xfrm>
            <a:off x="6096001" y="327025"/>
            <a:ext cx="5777508" cy="3101977"/>
          </a:xfrm>
        </p:spPr>
        <p:txBody>
          <a:bodyPr/>
          <a:lstStyle>
            <a:lvl1pPr>
              <a:defRPr>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3961220234"/>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sp>
        <p:nvSpPr>
          <p:cNvPr id="10" name="Text Placeholder 9"/>
          <p:cNvSpPr>
            <a:spLocks noGrp="1"/>
          </p:cNvSpPr>
          <p:nvPr>
            <p:ph type="body" sz="quarter" idx="13"/>
          </p:nvPr>
        </p:nvSpPr>
        <p:spPr>
          <a:xfrm>
            <a:off x="199932" y="397050"/>
            <a:ext cx="9941051" cy="1631719"/>
          </a:xfrm>
        </p:spPr>
        <p:txBody>
          <a:bodyPr>
            <a:noAutofit/>
          </a:bodyPr>
          <a:lstStyle>
            <a:lvl1pPr marL="0" indent="0">
              <a:lnSpc>
                <a:spcPct val="85000"/>
              </a:lnSpc>
              <a:buFontTx/>
              <a:buNone/>
              <a:defRPr sz="3467"/>
            </a:lvl1pPr>
            <a:lvl2pPr marL="0" indent="0">
              <a:lnSpc>
                <a:spcPct val="85000"/>
              </a:lnSpc>
              <a:spcBef>
                <a:spcPts val="0"/>
              </a:spcBef>
              <a:buFontTx/>
              <a:buNone/>
              <a:defRPr sz="3467">
                <a:solidFill>
                  <a:schemeClr val="tx2">
                    <a:lumMod val="60000"/>
                    <a:lumOff val="40000"/>
                  </a:schemeClr>
                </a:solidFill>
              </a:defRPr>
            </a:lvl2pPr>
            <a:lvl3pPr marL="0" indent="0">
              <a:lnSpc>
                <a:spcPct val="85000"/>
              </a:lnSpc>
              <a:buFontTx/>
              <a:buNone/>
              <a:defRPr sz="4533"/>
            </a:lvl3pPr>
            <a:lvl4pPr marL="0" indent="0">
              <a:lnSpc>
                <a:spcPct val="85000"/>
              </a:lnSpc>
              <a:buFontTx/>
              <a:buNone/>
              <a:defRPr sz="4533"/>
            </a:lvl4pPr>
            <a:lvl5pPr marL="0" indent="0">
              <a:lnSpc>
                <a:spcPct val="85000"/>
              </a:lnSpc>
              <a:buFontTx/>
              <a:buNone/>
              <a:defRPr sz="4533"/>
            </a:lvl5pPr>
          </a:lstStyle>
          <a:p>
            <a:pPr lvl="0"/>
            <a:r>
              <a:rPr lang="en-GB"/>
              <a:t>Click to edit Master text styles</a:t>
            </a:r>
          </a:p>
          <a:p>
            <a:pPr lvl="1"/>
            <a:r>
              <a:rPr lang="en-GB"/>
              <a:t>Second level</a:t>
            </a:r>
          </a:p>
        </p:txBody>
      </p:sp>
      <p:sp>
        <p:nvSpPr>
          <p:cNvPr id="3" name="Content Placeholder 2"/>
          <p:cNvSpPr>
            <a:spLocks noGrp="1"/>
          </p:cNvSpPr>
          <p:nvPr>
            <p:ph idx="1"/>
          </p:nvPr>
        </p:nvSpPr>
        <p:spPr>
          <a:xfrm>
            <a:off x="217692" y="2134236"/>
            <a:ext cx="9923291" cy="4733312"/>
          </a:xfrm>
        </p:spPr>
        <p:txBody>
          <a:bodyPr>
            <a:normAutofit/>
          </a:bodyPr>
          <a:lstStyle>
            <a:lvl1pPr>
              <a:defRPr sz="2000"/>
            </a:lvl1pPr>
            <a:lvl2pPr>
              <a:defRPr sz="2000"/>
            </a:lvl2pPr>
            <a:lvl3pPr>
              <a:defRPr sz="2000"/>
            </a:lvl3pPr>
            <a:lvl4pPr>
              <a:defRPr sz="2000"/>
            </a:lvl4pPr>
            <a:lvl5pPr>
              <a:defRPr sz="20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6" name="Slide Number Placeholder 5"/>
          <p:cNvSpPr>
            <a:spLocks noGrp="1"/>
          </p:cNvSpPr>
          <p:nvPr>
            <p:ph type="sldNum" sz="quarter" idx="12"/>
          </p:nvPr>
        </p:nvSpPr>
        <p:spPr/>
        <p:txBody>
          <a:bodyPr/>
          <a:lstStyle/>
          <a:p>
            <a:fld id="{B9B2A88A-9ECB-DF45-A377-2575079D0564}" type="slidenum">
              <a:rPr lang="en-GB" smtClean="0"/>
              <a:pPr/>
              <a:t>‹#›</a:t>
            </a:fld>
            <a:endParaRPr lang="en-GB" dirty="0"/>
          </a:p>
        </p:txBody>
      </p:sp>
    </p:spTree>
    <p:extLst>
      <p:ext uri="{BB962C8B-B14F-4D97-AF65-F5344CB8AC3E}">
        <p14:creationId xmlns:p14="http://schemas.microsoft.com/office/powerpoint/2010/main" val="7226317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Khaki">
    <p:bg>
      <p:bgPr>
        <a:solidFill>
          <a:srgbClr val="FBF7D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19FE4-6876-B5B6-E975-473C9AD4B5B2}"/>
              </a:ext>
            </a:extLst>
          </p:cNvPr>
          <p:cNvSpPr>
            <a:spLocks noGrp="1"/>
          </p:cNvSpPr>
          <p:nvPr>
            <p:ph type="title"/>
          </p:nvPr>
        </p:nvSpPr>
        <p:spPr>
          <a:xfrm>
            <a:off x="318494" y="327819"/>
            <a:ext cx="5163243" cy="3101181"/>
          </a:xfrm>
        </p:spPr>
        <p:txBody>
          <a:bodyPr/>
          <a:lstStyle>
            <a:lvl1pPr>
              <a:defRPr sz="6400"/>
            </a:lvl1pPr>
          </a:lstStyle>
          <a:p>
            <a:r>
              <a:rPr lang="en-GB"/>
              <a:t>Click to edit Master title style</a:t>
            </a:r>
            <a:endParaRPr lang="en-US" dirty="0"/>
          </a:p>
        </p:txBody>
      </p:sp>
      <p:sp>
        <p:nvSpPr>
          <p:cNvPr id="3" name="Date Placeholder 2">
            <a:extLst>
              <a:ext uri="{FF2B5EF4-FFF2-40B4-BE49-F238E27FC236}">
                <a16:creationId xmlns:a16="http://schemas.microsoft.com/office/drawing/2014/main" id="{089A3DB1-810F-A8E3-C248-4835CAA99DF5}"/>
              </a:ext>
            </a:extLst>
          </p:cNvPr>
          <p:cNvSpPr>
            <a:spLocks noGrp="1"/>
          </p:cNvSpPr>
          <p:nvPr>
            <p:ph type="dt" sz="half" idx="10"/>
          </p:nvPr>
        </p:nvSpPr>
        <p:spPr/>
        <p:txBody>
          <a:bodyPr/>
          <a:lstStyle/>
          <a:p>
            <a:fld id="{839FDF4B-0149-428E-AAA5-988A16763658}" type="datetime1">
              <a:rPr lang="en-GB" smtClean="0"/>
              <a:t>16/02/2026</a:t>
            </a:fld>
            <a:endParaRPr lang="en-GB"/>
          </a:p>
        </p:txBody>
      </p:sp>
      <p:sp>
        <p:nvSpPr>
          <p:cNvPr id="4" name="Footer Placeholder 3">
            <a:extLst>
              <a:ext uri="{FF2B5EF4-FFF2-40B4-BE49-F238E27FC236}">
                <a16:creationId xmlns:a16="http://schemas.microsoft.com/office/drawing/2014/main" id="{A6B777E5-A94F-F8C3-D5F7-C4C35810FF1A}"/>
              </a:ext>
            </a:extLst>
          </p:cNvPr>
          <p:cNvSpPr>
            <a:spLocks noGrp="1"/>
          </p:cNvSpPr>
          <p:nvPr>
            <p:ph type="ftr" sz="quarter" idx="11"/>
          </p:nvPr>
        </p:nvSpPr>
        <p:spPr/>
        <p:txBody>
          <a:bodyPr/>
          <a:lstStyle/>
          <a:p>
            <a:r>
              <a:rPr lang="en-GB"/>
              <a:t>Edit this text via Insert &gt; Header and Footer</a:t>
            </a:r>
            <a:endParaRPr lang="en-GB" dirty="0"/>
          </a:p>
        </p:txBody>
      </p:sp>
      <p:sp>
        <p:nvSpPr>
          <p:cNvPr id="5" name="Slide Number Placeholder 4">
            <a:extLst>
              <a:ext uri="{FF2B5EF4-FFF2-40B4-BE49-F238E27FC236}">
                <a16:creationId xmlns:a16="http://schemas.microsoft.com/office/drawing/2014/main" id="{8A089025-7C4D-C600-55FE-4CBA1AECC50A}"/>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Content Placeholder 6">
            <a:extLst>
              <a:ext uri="{FF2B5EF4-FFF2-40B4-BE49-F238E27FC236}">
                <a16:creationId xmlns:a16="http://schemas.microsoft.com/office/drawing/2014/main" id="{3F3EA03B-C9D6-61A6-148F-9BF74F07D9B8}"/>
              </a:ext>
            </a:extLst>
          </p:cNvPr>
          <p:cNvSpPr>
            <a:spLocks noGrp="1"/>
          </p:cNvSpPr>
          <p:nvPr>
            <p:ph sz="quarter" idx="13"/>
          </p:nvPr>
        </p:nvSpPr>
        <p:spPr>
          <a:xfrm>
            <a:off x="6096001" y="327025"/>
            <a:ext cx="5777508" cy="3101977"/>
          </a:xfrm>
        </p:spPr>
        <p:txBody>
          <a:bodyPr/>
          <a:lstStyle>
            <a:lvl1pPr>
              <a:defRPr>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4034832032"/>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Agenda Blu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19FE4-6876-B5B6-E975-473C9AD4B5B2}"/>
              </a:ext>
            </a:extLst>
          </p:cNvPr>
          <p:cNvSpPr>
            <a:spLocks noGrp="1"/>
          </p:cNvSpPr>
          <p:nvPr>
            <p:ph type="title"/>
          </p:nvPr>
        </p:nvSpPr>
        <p:spPr>
          <a:xfrm>
            <a:off x="318494" y="238870"/>
            <a:ext cx="5163243" cy="3190130"/>
          </a:xfrm>
        </p:spPr>
        <p:txBody>
          <a:bodyPr/>
          <a:lstStyle>
            <a:lvl1pPr>
              <a:defRPr sz="6400">
                <a:solidFill>
                  <a:schemeClr val="bg1"/>
                </a:solidFill>
              </a:defRPr>
            </a:lvl1pPr>
          </a:lstStyle>
          <a:p>
            <a:r>
              <a:rPr lang="en-GB"/>
              <a:t>Click to edit Master title style</a:t>
            </a:r>
            <a:endParaRPr lang="en-US" dirty="0"/>
          </a:p>
        </p:txBody>
      </p:sp>
      <p:sp>
        <p:nvSpPr>
          <p:cNvPr id="3" name="Date Placeholder 2">
            <a:extLst>
              <a:ext uri="{FF2B5EF4-FFF2-40B4-BE49-F238E27FC236}">
                <a16:creationId xmlns:a16="http://schemas.microsoft.com/office/drawing/2014/main" id="{089A3DB1-810F-A8E3-C248-4835CAA99DF5}"/>
              </a:ext>
            </a:extLst>
          </p:cNvPr>
          <p:cNvSpPr>
            <a:spLocks noGrp="1"/>
          </p:cNvSpPr>
          <p:nvPr>
            <p:ph type="dt" sz="half" idx="10"/>
          </p:nvPr>
        </p:nvSpPr>
        <p:spPr/>
        <p:txBody>
          <a:bodyPr/>
          <a:lstStyle>
            <a:lvl1pPr>
              <a:defRPr>
                <a:solidFill>
                  <a:schemeClr val="bg1"/>
                </a:solidFill>
              </a:defRPr>
            </a:lvl1pPr>
          </a:lstStyle>
          <a:p>
            <a:fld id="{5BC1F6A7-374C-4280-8BF8-E271DB34471F}" type="datetime1">
              <a:rPr lang="en-GB" smtClean="0"/>
              <a:t>16/02/2026</a:t>
            </a:fld>
            <a:endParaRPr lang="en-GB"/>
          </a:p>
        </p:txBody>
      </p:sp>
      <p:sp>
        <p:nvSpPr>
          <p:cNvPr id="4" name="Footer Placeholder 3">
            <a:extLst>
              <a:ext uri="{FF2B5EF4-FFF2-40B4-BE49-F238E27FC236}">
                <a16:creationId xmlns:a16="http://schemas.microsoft.com/office/drawing/2014/main" id="{A6B777E5-A94F-F8C3-D5F7-C4C35810FF1A}"/>
              </a:ext>
            </a:extLst>
          </p:cNvPr>
          <p:cNvSpPr>
            <a:spLocks noGrp="1"/>
          </p:cNvSpPr>
          <p:nvPr>
            <p:ph type="ftr" sz="quarter" idx="11"/>
          </p:nvPr>
        </p:nvSpPr>
        <p:spPr/>
        <p:txBody>
          <a:bodyPr/>
          <a:lstStyle>
            <a:lvl1pPr>
              <a:defRPr>
                <a:solidFill>
                  <a:schemeClr val="bg1"/>
                </a:solidFill>
              </a:defRPr>
            </a:lvl1pPr>
          </a:lstStyle>
          <a:p>
            <a:r>
              <a:rPr lang="en-GB"/>
              <a:t>Edit this text via Insert &gt; Header and Footer</a:t>
            </a:r>
            <a:endParaRPr lang="en-GB" dirty="0"/>
          </a:p>
        </p:txBody>
      </p:sp>
      <p:sp>
        <p:nvSpPr>
          <p:cNvPr id="5" name="Slide Number Placeholder 4">
            <a:extLst>
              <a:ext uri="{FF2B5EF4-FFF2-40B4-BE49-F238E27FC236}">
                <a16:creationId xmlns:a16="http://schemas.microsoft.com/office/drawing/2014/main" id="{8A089025-7C4D-C600-55FE-4CBA1AECC50A}"/>
              </a:ext>
            </a:extLst>
          </p:cNvPr>
          <p:cNvSpPr>
            <a:spLocks noGrp="1"/>
          </p:cNvSpPr>
          <p:nvPr>
            <p:ph type="sldNum" sz="quarter" idx="12"/>
          </p:nvPr>
        </p:nvSpPr>
        <p:spPr/>
        <p:txBody>
          <a:bodyPr/>
          <a:lstStyle>
            <a:lvl1pPr>
              <a:defRPr>
                <a:solidFill>
                  <a:schemeClr val="bg1"/>
                </a:solidFill>
              </a:defRPr>
            </a:lvl1pPr>
          </a:lstStyle>
          <a:p>
            <a:fld id="{CBA53E11-492D-48B3-9F9B-09541CA2A39A}" type="slidenum">
              <a:rPr lang="en-GB" smtClean="0"/>
              <a:pPr/>
              <a:t>‹#›</a:t>
            </a:fld>
            <a:endParaRPr lang="en-GB"/>
          </a:p>
        </p:txBody>
      </p:sp>
      <p:sp>
        <p:nvSpPr>
          <p:cNvPr id="7" name="Content Placeholder 6">
            <a:extLst>
              <a:ext uri="{FF2B5EF4-FFF2-40B4-BE49-F238E27FC236}">
                <a16:creationId xmlns:a16="http://schemas.microsoft.com/office/drawing/2014/main" id="{3F3EA03B-C9D6-61A6-148F-9BF74F07D9B8}"/>
              </a:ext>
            </a:extLst>
          </p:cNvPr>
          <p:cNvSpPr>
            <a:spLocks noGrp="1"/>
          </p:cNvSpPr>
          <p:nvPr>
            <p:ph sz="quarter" idx="13"/>
          </p:nvPr>
        </p:nvSpPr>
        <p:spPr>
          <a:xfrm>
            <a:off x="6096001" y="327819"/>
            <a:ext cx="5777508" cy="3101183"/>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8" name="TextBox 7">
            <a:extLst>
              <a:ext uri="{FF2B5EF4-FFF2-40B4-BE49-F238E27FC236}">
                <a16:creationId xmlns:a16="http://schemas.microsoft.com/office/drawing/2014/main" id="{F9C35426-417C-E41E-5A03-5974D3C79A08}"/>
              </a:ext>
            </a:extLst>
          </p:cNvPr>
          <p:cNvSpPr txBox="1"/>
          <p:nvPr userDrawn="1"/>
        </p:nvSpPr>
        <p:spPr>
          <a:xfrm>
            <a:off x="326232" y="6393702"/>
            <a:ext cx="1417500" cy="137272"/>
          </a:xfrm>
          <a:prstGeom prst="rect">
            <a:avLst/>
          </a:prstGeom>
          <a:noFill/>
        </p:spPr>
        <p:txBody>
          <a:bodyPr wrap="square" lIns="0" tIns="0" rIns="0" bIns="0" rtlCol="0" anchor="b">
            <a:noAutofit/>
          </a:bodyPr>
          <a:lstStyle/>
          <a:p>
            <a:pPr algn="l"/>
            <a:r>
              <a:rPr lang="en-US" sz="850" b="0" dirty="0">
                <a:solidFill>
                  <a:schemeClr val="bg1"/>
                </a:solidFill>
                <a:latin typeface="+mj-lt"/>
              </a:rPr>
              <a:t>Imperial College London</a:t>
            </a:r>
          </a:p>
        </p:txBody>
      </p:sp>
    </p:spTree>
    <p:extLst>
      <p:ext uri="{BB962C8B-B14F-4D97-AF65-F5344CB8AC3E}">
        <p14:creationId xmlns:p14="http://schemas.microsoft.com/office/powerpoint/2010/main" val="751618283"/>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7" Type="http://schemas.openxmlformats.org/officeDocument/2006/relationships/slideLayout" Target="../slideLayouts/slideLayout7.xml"/><Relationship Id="rId71"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00F4440-CEDC-0D92-E0D5-5C1E3B59B1DA}"/>
              </a:ext>
            </a:extLst>
          </p:cNvPr>
          <p:cNvSpPr>
            <a:spLocks noGrp="1"/>
          </p:cNvSpPr>
          <p:nvPr>
            <p:ph type="title"/>
          </p:nvPr>
        </p:nvSpPr>
        <p:spPr>
          <a:xfrm>
            <a:off x="325800" y="252000"/>
            <a:ext cx="11540763" cy="378044"/>
          </a:xfrm>
          <a:prstGeom prst="rect">
            <a:avLst/>
          </a:prstGeom>
        </p:spPr>
        <p:txBody>
          <a:bodyPr vert="horz" lIns="0" tIns="0" rIns="0" bIns="0" rtlCol="0" anchor="t">
            <a:noAutofit/>
          </a:bodyPr>
          <a:lstStyle/>
          <a:p>
            <a:r>
              <a:rPr lang="en-GB"/>
              <a:t>Click to edit Master title style</a:t>
            </a:r>
            <a:endParaRPr lang="en-GB" dirty="0"/>
          </a:p>
        </p:txBody>
      </p:sp>
      <p:sp>
        <p:nvSpPr>
          <p:cNvPr id="3" name="Text Placeholder 2">
            <a:extLst>
              <a:ext uri="{FF2B5EF4-FFF2-40B4-BE49-F238E27FC236}">
                <a16:creationId xmlns:a16="http://schemas.microsoft.com/office/drawing/2014/main" id="{DBCA021F-8558-9528-DA3D-486CCDBEB58F}"/>
              </a:ext>
            </a:extLst>
          </p:cNvPr>
          <p:cNvSpPr>
            <a:spLocks noGrp="1"/>
          </p:cNvSpPr>
          <p:nvPr>
            <p:ph type="body" idx="1"/>
          </p:nvPr>
        </p:nvSpPr>
        <p:spPr>
          <a:xfrm>
            <a:off x="326232" y="1394619"/>
            <a:ext cx="11541025" cy="4866481"/>
          </a:xfrm>
          <a:prstGeom prst="rect">
            <a:avLst/>
          </a:prstGeom>
        </p:spPr>
        <p:txBody>
          <a:bodyPr vert="horz" lIns="0" tIns="0" rIns="0" bIns="0" rtlCol="0">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Date Placeholder 3">
            <a:extLst>
              <a:ext uri="{FF2B5EF4-FFF2-40B4-BE49-F238E27FC236}">
                <a16:creationId xmlns:a16="http://schemas.microsoft.com/office/drawing/2014/main" id="{1CD1A8F0-AC4B-E4A0-94D0-99C4BFD973A7}"/>
              </a:ext>
            </a:extLst>
          </p:cNvPr>
          <p:cNvSpPr>
            <a:spLocks noGrp="1"/>
          </p:cNvSpPr>
          <p:nvPr>
            <p:ph type="dt" sz="half" idx="2"/>
          </p:nvPr>
        </p:nvSpPr>
        <p:spPr>
          <a:xfrm>
            <a:off x="10641349" y="6393702"/>
            <a:ext cx="1233647" cy="137270"/>
          </a:xfrm>
          <a:prstGeom prst="rect">
            <a:avLst/>
          </a:prstGeom>
        </p:spPr>
        <p:txBody>
          <a:bodyPr vert="horz" lIns="0" tIns="0" rIns="0" bIns="0" rtlCol="0" anchor="b">
            <a:noAutofit/>
          </a:bodyPr>
          <a:lstStyle>
            <a:lvl1pPr algn="r">
              <a:defRPr sz="850">
                <a:solidFill>
                  <a:schemeClr val="accent1"/>
                </a:solidFill>
              </a:defRPr>
            </a:lvl1pPr>
          </a:lstStyle>
          <a:p>
            <a:fld id="{3DFEA115-3A6C-4C37-A1B0-9FEFABB23AD1}" type="datetime1">
              <a:rPr lang="en-GB" smtClean="0"/>
              <a:t>16/02/2026</a:t>
            </a:fld>
            <a:endParaRPr lang="en-GB"/>
          </a:p>
        </p:txBody>
      </p:sp>
      <p:sp>
        <p:nvSpPr>
          <p:cNvPr id="5" name="Footer Placeholder 4">
            <a:extLst>
              <a:ext uri="{FF2B5EF4-FFF2-40B4-BE49-F238E27FC236}">
                <a16:creationId xmlns:a16="http://schemas.microsoft.com/office/drawing/2014/main" id="{5EC0FC7A-298A-77A0-6596-56B0B3FD8C37}"/>
              </a:ext>
            </a:extLst>
          </p:cNvPr>
          <p:cNvSpPr>
            <a:spLocks noGrp="1"/>
          </p:cNvSpPr>
          <p:nvPr>
            <p:ph type="ftr" sz="quarter" idx="3"/>
          </p:nvPr>
        </p:nvSpPr>
        <p:spPr>
          <a:xfrm>
            <a:off x="1965261" y="6393702"/>
            <a:ext cx="3423452" cy="137272"/>
          </a:xfrm>
          <a:prstGeom prst="rect">
            <a:avLst/>
          </a:prstGeom>
        </p:spPr>
        <p:txBody>
          <a:bodyPr vert="horz" lIns="0" tIns="0" rIns="0" bIns="0" rtlCol="0" anchor="b">
            <a:noAutofit/>
          </a:bodyPr>
          <a:lstStyle>
            <a:lvl1pPr algn="l">
              <a:defRPr sz="850">
                <a:solidFill>
                  <a:schemeClr val="accent1"/>
                </a:solidFill>
              </a:defRPr>
            </a:lvl1pPr>
          </a:lstStyle>
          <a:p>
            <a:r>
              <a:rPr lang="en-GB"/>
              <a:t>Edit this text via Insert &gt; Header and Footer</a:t>
            </a:r>
            <a:endParaRPr lang="en-GB" dirty="0"/>
          </a:p>
        </p:txBody>
      </p:sp>
      <p:sp>
        <p:nvSpPr>
          <p:cNvPr id="6" name="Slide Number Placeholder 5">
            <a:extLst>
              <a:ext uri="{FF2B5EF4-FFF2-40B4-BE49-F238E27FC236}">
                <a16:creationId xmlns:a16="http://schemas.microsoft.com/office/drawing/2014/main" id="{B4517C40-7EB7-0CFD-6F6C-54AE57DE17D5}"/>
              </a:ext>
            </a:extLst>
          </p:cNvPr>
          <p:cNvSpPr>
            <a:spLocks noGrp="1"/>
          </p:cNvSpPr>
          <p:nvPr>
            <p:ph type="sldNum" sz="quarter" idx="4"/>
          </p:nvPr>
        </p:nvSpPr>
        <p:spPr>
          <a:xfrm>
            <a:off x="5936755" y="6393702"/>
            <a:ext cx="318491" cy="137272"/>
          </a:xfrm>
          <a:prstGeom prst="rect">
            <a:avLst/>
          </a:prstGeom>
        </p:spPr>
        <p:txBody>
          <a:bodyPr vert="horz" lIns="0" tIns="0" rIns="0" bIns="0" rtlCol="0" anchor="b">
            <a:noAutofit/>
          </a:bodyPr>
          <a:lstStyle>
            <a:lvl1pPr algn="ctr">
              <a:defRPr sz="850" b="1">
                <a:solidFill>
                  <a:schemeClr val="accent1"/>
                </a:solidFill>
              </a:defRPr>
            </a:lvl1pPr>
          </a:lstStyle>
          <a:p>
            <a:fld id="{CBA53E11-492D-48B3-9F9B-09541CA2A39A}" type="slidenum">
              <a:rPr lang="en-GB" smtClean="0"/>
              <a:pPr/>
              <a:t>‹#›</a:t>
            </a:fld>
            <a:endParaRPr lang="en-GB"/>
          </a:p>
        </p:txBody>
      </p:sp>
      <p:sp>
        <p:nvSpPr>
          <p:cNvPr id="7" name="TextBox 6">
            <a:extLst>
              <a:ext uri="{FF2B5EF4-FFF2-40B4-BE49-F238E27FC236}">
                <a16:creationId xmlns:a16="http://schemas.microsoft.com/office/drawing/2014/main" id="{D296CDD9-97E9-735B-8549-0F3AE3CCAC58}"/>
              </a:ext>
            </a:extLst>
          </p:cNvPr>
          <p:cNvSpPr txBox="1"/>
          <p:nvPr userDrawn="1"/>
        </p:nvSpPr>
        <p:spPr>
          <a:xfrm>
            <a:off x="326232" y="6393702"/>
            <a:ext cx="1417500" cy="137272"/>
          </a:xfrm>
          <a:prstGeom prst="rect">
            <a:avLst/>
          </a:prstGeom>
          <a:noFill/>
        </p:spPr>
        <p:txBody>
          <a:bodyPr wrap="square" lIns="0" tIns="0" rIns="0" bIns="0" rtlCol="0" anchor="b">
            <a:noAutofit/>
          </a:bodyPr>
          <a:lstStyle/>
          <a:p>
            <a:pPr algn="l"/>
            <a:r>
              <a:rPr lang="en-US" sz="850" b="0" dirty="0">
                <a:solidFill>
                  <a:schemeClr val="accent1"/>
                </a:solidFill>
                <a:latin typeface="+mj-lt"/>
              </a:rPr>
              <a:t>Imperial College London</a:t>
            </a:r>
          </a:p>
        </p:txBody>
      </p:sp>
    </p:spTree>
    <p:extLst>
      <p:ext uri="{BB962C8B-B14F-4D97-AF65-F5344CB8AC3E}">
        <p14:creationId xmlns:p14="http://schemas.microsoft.com/office/powerpoint/2010/main" val="1145082161"/>
      </p:ext>
    </p:extLst>
  </p:cSld>
  <p:clrMap bg1="lt1" tx1="dk1" bg2="lt2" tx2="dk2" accent1="accent1" accent2="accent2" accent3="accent3" accent4="accent4" accent5="accent5" accent6="accent6" hlink="hlink" folHlink="folHlink"/>
  <p:sldLayoutIdLst>
    <p:sldLayoutId id="2147483656" r:id="rId1"/>
    <p:sldLayoutId id="2147483679" r:id="rId2"/>
    <p:sldLayoutId id="2147483680" r:id="rId3"/>
    <p:sldLayoutId id="2147483649" r:id="rId4"/>
    <p:sldLayoutId id="2147483657" r:id="rId5"/>
    <p:sldLayoutId id="2147483658" r:id="rId6"/>
    <p:sldLayoutId id="2147483681" r:id="rId7"/>
    <p:sldLayoutId id="2147483682" r:id="rId8"/>
    <p:sldLayoutId id="2147483675" r:id="rId9"/>
    <p:sldLayoutId id="2147483650" r:id="rId10"/>
    <p:sldLayoutId id="2147483683" r:id="rId11"/>
    <p:sldLayoutId id="2147483684" r:id="rId12"/>
    <p:sldLayoutId id="2147483652" r:id="rId13"/>
    <p:sldLayoutId id="2147483685" r:id="rId14"/>
    <p:sldLayoutId id="2147483686" r:id="rId15"/>
    <p:sldLayoutId id="2147483659" r:id="rId16"/>
    <p:sldLayoutId id="2147483687" r:id="rId17"/>
    <p:sldLayoutId id="2147483688" r:id="rId18"/>
    <p:sldLayoutId id="2147483660" r:id="rId19"/>
    <p:sldLayoutId id="2147483689" r:id="rId20"/>
    <p:sldLayoutId id="2147483690" r:id="rId21"/>
    <p:sldLayoutId id="2147483677" r:id="rId22"/>
    <p:sldLayoutId id="2147483691" r:id="rId23"/>
    <p:sldLayoutId id="2147483692" r:id="rId24"/>
    <p:sldLayoutId id="2147483676" r:id="rId25"/>
    <p:sldLayoutId id="2147483667" r:id="rId26"/>
    <p:sldLayoutId id="2147483693" r:id="rId27"/>
    <p:sldLayoutId id="2147483694" r:id="rId28"/>
    <p:sldLayoutId id="2147483666" r:id="rId29"/>
    <p:sldLayoutId id="2147483661" r:id="rId30"/>
    <p:sldLayoutId id="2147483695" r:id="rId31"/>
    <p:sldLayoutId id="2147483696" r:id="rId32"/>
    <p:sldLayoutId id="2147483669" r:id="rId33"/>
    <p:sldLayoutId id="2147483697" r:id="rId34"/>
    <p:sldLayoutId id="2147483698" r:id="rId35"/>
    <p:sldLayoutId id="2147483678" r:id="rId36"/>
    <p:sldLayoutId id="2147483699" r:id="rId37"/>
    <p:sldLayoutId id="2147483700" r:id="rId38"/>
    <p:sldLayoutId id="2147483662" r:id="rId39"/>
    <p:sldLayoutId id="2147483701" r:id="rId40"/>
    <p:sldLayoutId id="2147483702" r:id="rId41"/>
    <p:sldLayoutId id="2147483663" r:id="rId42"/>
    <p:sldLayoutId id="2147483703" r:id="rId43"/>
    <p:sldLayoutId id="2147483704" r:id="rId44"/>
    <p:sldLayoutId id="2147483664" r:id="rId45"/>
    <p:sldLayoutId id="2147483705" r:id="rId46"/>
    <p:sldLayoutId id="2147483706" r:id="rId47"/>
    <p:sldLayoutId id="2147483665" r:id="rId48"/>
    <p:sldLayoutId id="2147483671" r:id="rId49"/>
    <p:sldLayoutId id="2147483707" r:id="rId50"/>
    <p:sldLayoutId id="2147483708" r:id="rId51"/>
    <p:sldLayoutId id="2147483670" r:id="rId52"/>
    <p:sldLayoutId id="2147483672" r:id="rId53"/>
    <p:sldLayoutId id="2147483674" r:id="rId54"/>
    <p:sldLayoutId id="2147483709" r:id="rId55"/>
    <p:sldLayoutId id="2147483710" r:id="rId56"/>
    <p:sldLayoutId id="2147483673" r:id="rId57"/>
    <p:sldLayoutId id="2147483654" r:id="rId58"/>
    <p:sldLayoutId id="2147483711" r:id="rId59"/>
    <p:sldLayoutId id="2147483712" r:id="rId60"/>
    <p:sldLayoutId id="2147483655" r:id="rId61"/>
    <p:sldLayoutId id="2147483713" r:id="rId62"/>
    <p:sldLayoutId id="2147483714" r:id="rId63"/>
    <p:sldLayoutId id="2147483715" r:id="rId64"/>
    <p:sldLayoutId id="2147483716" r:id="rId65"/>
    <p:sldLayoutId id="2147483718" r:id="rId66"/>
    <p:sldLayoutId id="2147483723" r:id="rId67"/>
    <p:sldLayoutId id="2147483724" r:id="rId68"/>
    <p:sldLayoutId id="2147483726" r:id="rId69"/>
    <p:sldLayoutId id="2147483729" r:id="rId70"/>
  </p:sldLayoutIdLst>
  <p:transition>
    <p:fade/>
  </p:transition>
  <p:hf hdr="0"/>
  <p:txStyles>
    <p:titleStyle>
      <a:lvl1pPr algn="l" defTabSz="685765" rtl="0" eaLnBrk="1" latinLnBrk="0" hangingPunct="1">
        <a:lnSpc>
          <a:spcPct val="90000"/>
        </a:lnSpc>
        <a:spcBef>
          <a:spcPct val="0"/>
        </a:spcBef>
        <a:buNone/>
        <a:defRPr sz="2600" b="1" kern="1200">
          <a:solidFill>
            <a:schemeClr val="accent1"/>
          </a:solidFill>
          <a:latin typeface="+mj-lt"/>
          <a:ea typeface="+mj-ea"/>
          <a:cs typeface="+mj-cs"/>
        </a:defRPr>
      </a:lvl1pPr>
    </p:titleStyle>
    <p:bodyStyle>
      <a:lvl1pPr marL="0" indent="0" algn="l" defTabSz="685765" rtl="0" eaLnBrk="1" latinLnBrk="0" hangingPunct="1">
        <a:lnSpc>
          <a:spcPct val="105000"/>
        </a:lnSpc>
        <a:spcBef>
          <a:spcPts val="0"/>
        </a:spcBef>
        <a:buFont typeface="Arial" panose="020B0604020202020204" pitchFamily="34" charset="0"/>
        <a:buNone/>
        <a:defRPr sz="2000" kern="1200">
          <a:solidFill>
            <a:schemeClr val="tx1"/>
          </a:solidFill>
          <a:latin typeface="+mn-lt"/>
          <a:ea typeface="+mn-ea"/>
          <a:cs typeface="+mn-cs"/>
        </a:defRPr>
      </a:lvl1pPr>
      <a:lvl2pPr marL="0" indent="0" algn="l" defTabSz="685765" rtl="0" eaLnBrk="1" latinLnBrk="0" hangingPunct="1">
        <a:lnSpc>
          <a:spcPct val="105000"/>
        </a:lnSpc>
        <a:spcBef>
          <a:spcPts val="0"/>
        </a:spcBef>
        <a:buFont typeface="Arial" panose="020B0604020202020204" pitchFamily="34" charset="0"/>
        <a:buNone/>
        <a:defRPr sz="2000" b="0" kern="1200">
          <a:solidFill>
            <a:schemeClr val="tx1"/>
          </a:solidFill>
          <a:latin typeface="+mj-lt"/>
          <a:ea typeface="+mn-ea"/>
          <a:cs typeface="+mn-cs"/>
        </a:defRPr>
      </a:lvl2pPr>
      <a:lvl3pPr marL="161991" indent="-161991" algn="l" defTabSz="685765" rtl="0" eaLnBrk="1" latinLnBrk="0" hangingPunct="1">
        <a:lnSpc>
          <a:spcPct val="105000"/>
        </a:lnSpc>
        <a:spcBef>
          <a:spcPts val="0"/>
        </a:spcBef>
        <a:buClr>
          <a:schemeClr val="accent1"/>
        </a:buClr>
        <a:buFont typeface="Arial" panose="020B0604020202020204" pitchFamily="34" charset="0"/>
        <a:buChar char="•"/>
        <a:defRPr sz="2000" kern="1200">
          <a:solidFill>
            <a:schemeClr val="tx1"/>
          </a:solidFill>
          <a:latin typeface="+mn-lt"/>
          <a:ea typeface="+mn-ea"/>
          <a:cs typeface="+mn-cs"/>
        </a:defRPr>
      </a:lvl3pPr>
      <a:lvl4pPr marL="323984" indent="-161991" algn="l" defTabSz="685765" rtl="0" eaLnBrk="1" latinLnBrk="0" hangingPunct="1">
        <a:lnSpc>
          <a:spcPct val="105000"/>
        </a:lnSpc>
        <a:spcBef>
          <a:spcPts val="0"/>
        </a:spcBef>
        <a:buClr>
          <a:schemeClr val="accent1"/>
        </a:buClr>
        <a:buFont typeface="Arial" panose="020B0604020202020204" pitchFamily="34" charset="0"/>
        <a:buChar char="•"/>
        <a:defRPr sz="2000" kern="1200">
          <a:solidFill>
            <a:schemeClr val="tx1"/>
          </a:solidFill>
          <a:latin typeface="+mn-lt"/>
          <a:ea typeface="+mn-ea"/>
          <a:cs typeface="+mn-cs"/>
        </a:defRPr>
      </a:lvl4pPr>
      <a:lvl5pPr marL="485975" indent="-161991" algn="l" defTabSz="685765" rtl="0" eaLnBrk="1" latinLnBrk="0" hangingPunct="1">
        <a:lnSpc>
          <a:spcPct val="105000"/>
        </a:lnSpc>
        <a:spcBef>
          <a:spcPts val="0"/>
        </a:spcBef>
        <a:buClr>
          <a:schemeClr val="accent1"/>
        </a:buClr>
        <a:buFont typeface="Arial" panose="020B0604020202020204" pitchFamily="34" charset="0"/>
        <a:buChar char="•"/>
        <a:defRPr sz="2000" kern="1200">
          <a:solidFill>
            <a:schemeClr val="tx1"/>
          </a:solidFill>
          <a:latin typeface="+mn-lt"/>
          <a:ea typeface="+mn-ea"/>
          <a:cs typeface="+mn-cs"/>
        </a:defRPr>
      </a:lvl5pPr>
      <a:lvl6pPr marL="1885853" indent="-171441" algn="l" defTabSz="685765"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6pPr>
      <a:lvl7pPr marL="2228736" indent="-171441" algn="l" defTabSz="685765"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7pPr>
      <a:lvl8pPr marL="2571618" indent="-171441" algn="l" defTabSz="685765"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8pPr>
      <a:lvl9pPr marL="2914501" indent="-171441" algn="l" defTabSz="685765"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685765" rtl="0" eaLnBrk="1" latinLnBrk="0" hangingPunct="1">
        <a:defRPr sz="1600" kern="1200">
          <a:solidFill>
            <a:schemeClr val="tx1"/>
          </a:solidFill>
          <a:latin typeface="+mn-lt"/>
          <a:ea typeface="+mn-ea"/>
          <a:cs typeface="+mn-cs"/>
        </a:defRPr>
      </a:lvl1pPr>
      <a:lvl2pPr marL="342882" algn="l" defTabSz="685765" rtl="0" eaLnBrk="1" latinLnBrk="0" hangingPunct="1">
        <a:defRPr sz="1600" kern="1200">
          <a:solidFill>
            <a:schemeClr val="tx1"/>
          </a:solidFill>
          <a:latin typeface="+mn-lt"/>
          <a:ea typeface="+mn-ea"/>
          <a:cs typeface="+mn-cs"/>
        </a:defRPr>
      </a:lvl2pPr>
      <a:lvl3pPr marL="685765" algn="l" defTabSz="685765" rtl="0" eaLnBrk="1" latinLnBrk="0" hangingPunct="1">
        <a:defRPr sz="1600" kern="1200">
          <a:solidFill>
            <a:schemeClr val="tx1"/>
          </a:solidFill>
          <a:latin typeface="+mn-lt"/>
          <a:ea typeface="+mn-ea"/>
          <a:cs typeface="+mn-cs"/>
        </a:defRPr>
      </a:lvl3pPr>
      <a:lvl4pPr marL="1028647" algn="l" defTabSz="685765" rtl="0" eaLnBrk="1" latinLnBrk="0" hangingPunct="1">
        <a:defRPr sz="1600" kern="1200">
          <a:solidFill>
            <a:schemeClr val="tx1"/>
          </a:solidFill>
          <a:latin typeface="+mn-lt"/>
          <a:ea typeface="+mn-ea"/>
          <a:cs typeface="+mn-cs"/>
        </a:defRPr>
      </a:lvl4pPr>
      <a:lvl5pPr marL="1371530" algn="l" defTabSz="685765" rtl="0" eaLnBrk="1" latinLnBrk="0" hangingPunct="1">
        <a:defRPr sz="1600" kern="1200">
          <a:solidFill>
            <a:schemeClr val="tx1"/>
          </a:solidFill>
          <a:latin typeface="+mn-lt"/>
          <a:ea typeface="+mn-ea"/>
          <a:cs typeface="+mn-cs"/>
        </a:defRPr>
      </a:lvl5pPr>
      <a:lvl6pPr marL="1714412" algn="l" defTabSz="685765" rtl="0" eaLnBrk="1" latinLnBrk="0" hangingPunct="1">
        <a:defRPr sz="1600" kern="1200">
          <a:solidFill>
            <a:schemeClr val="tx1"/>
          </a:solidFill>
          <a:latin typeface="+mn-lt"/>
          <a:ea typeface="+mn-ea"/>
          <a:cs typeface="+mn-cs"/>
        </a:defRPr>
      </a:lvl6pPr>
      <a:lvl7pPr marL="2057295" algn="l" defTabSz="685765" rtl="0" eaLnBrk="1" latinLnBrk="0" hangingPunct="1">
        <a:defRPr sz="1600" kern="1200">
          <a:solidFill>
            <a:schemeClr val="tx1"/>
          </a:solidFill>
          <a:latin typeface="+mn-lt"/>
          <a:ea typeface="+mn-ea"/>
          <a:cs typeface="+mn-cs"/>
        </a:defRPr>
      </a:lvl7pPr>
      <a:lvl8pPr marL="2400177" algn="l" defTabSz="685765" rtl="0" eaLnBrk="1" latinLnBrk="0" hangingPunct="1">
        <a:defRPr sz="1600" kern="1200">
          <a:solidFill>
            <a:schemeClr val="tx1"/>
          </a:solidFill>
          <a:latin typeface="+mn-lt"/>
          <a:ea typeface="+mn-ea"/>
          <a:cs typeface="+mn-cs"/>
        </a:defRPr>
      </a:lvl8pPr>
      <a:lvl9pPr marL="2743060" algn="l" defTabSz="685765" rtl="0" eaLnBrk="1" latinLnBrk="0" hangingPunct="1">
        <a:defRPr sz="16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2" orient="horz" pos="2160" userDrawn="1">
          <p15:clr>
            <a:srgbClr val="F26B43"/>
          </p15:clr>
        </p15:guide>
        <p15:guide id="3" pos="206" userDrawn="1">
          <p15:clr>
            <a:srgbClr val="F26B43"/>
          </p15:clr>
        </p15:guide>
        <p15:guide id="4" pos="7475" userDrawn="1">
          <p15:clr>
            <a:srgbClr val="F26B43"/>
          </p15:clr>
        </p15:guide>
        <p15:guide id="5" orient="horz" pos="207" userDrawn="1">
          <p15:clr>
            <a:srgbClr val="F26B43"/>
          </p15:clr>
        </p15:guide>
        <p15:guide id="6" orient="horz" pos="4114" userDrawn="1">
          <p15:clr>
            <a:srgbClr val="F26B43"/>
          </p15:clr>
        </p15:guide>
        <p15:guide id="7" orient="horz" pos="3944" userDrawn="1">
          <p15:clr>
            <a:srgbClr val="F26B43"/>
          </p15:clr>
        </p15:guide>
        <p15:guide id="8" orient="horz" pos="879" userDrawn="1">
          <p15:clr>
            <a:srgbClr val="F26B43"/>
          </p15:clr>
        </p15:guide>
        <p15:guide id="9" pos="3723" userDrawn="1">
          <p15:clr>
            <a:srgbClr val="F26B43"/>
          </p15:clr>
        </p15:guide>
        <p15:guide id="10" pos="3958"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7.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67.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7.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7.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9.xml"/></Relationships>
</file>

<file path=ppt/slides/_rels/slide15.xml.rels><?xml version="1.0" encoding="UTF-8" standalone="yes"?>
<Relationships xmlns="http://schemas.openxmlformats.org/package/2006/relationships"><Relationship Id="rId2" Type="http://schemas.openxmlformats.org/officeDocument/2006/relationships/image" Target="../media/image20.gif"/><Relationship Id="rId1" Type="http://schemas.openxmlformats.org/officeDocument/2006/relationships/slideLayout" Target="../slideLayouts/slideLayout68.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xml"/><Relationship Id="rId1" Type="http://schemas.openxmlformats.org/officeDocument/2006/relationships/slideLayout" Target="../slideLayouts/slideLayout67.xml"/><Relationship Id="rId5" Type="http://schemas.openxmlformats.org/officeDocument/2006/relationships/image" Target="../media/image23.png"/><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7.xml"/></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7.xml"/></Relationships>
</file>

<file path=ppt/slides/_rels/slide19.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3.xml"/><Relationship Id="rId1" Type="http://schemas.openxmlformats.org/officeDocument/2006/relationships/slideLayout" Target="../slideLayouts/slideLayout6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4.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xml"/><Relationship Id="rId1" Type="http://schemas.openxmlformats.org/officeDocument/2006/relationships/slideLayout" Target="../slideLayouts/slideLayout67.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xml"/><Relationship Id="rId1" Type="http://schemas.openxmlformats.org/officeDocument/2006/relationships/slideLayout" Target="../slideLayouts/slideLayout67.xml"/><Relationship Id="rId4" Type="http://schemas.openxmlformats.org/officeDocument/2006/relationships/image" Target="../media/image29.jpg"/></Relationships>
</file>

<file path=ppt/slides/_rels/slide2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7.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0.jpg"/><Relationship Id="rId1" Type="http://schemas.openxmlformats.org/officeDocument/2006/relationships/slideLayout" Target="../slideLayouts/slideLayout65.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2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7.xml"/></Relationships>
</file>

<file path=ppt/slides/_rels/slide2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4.xml"/></Relationships>
</file>

<file path=ppt/slides/_rels/slide26.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67.xml"/></Relationships>
</file>

<file path=ppt/slides/_rels/slide27.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67.xml"/></Relationships>
</file>

<file path=ppt/slides/_rels/slide2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67.xml"/></Relationships>
</file>

<file path=ppt/slides/_rels/slide2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67.xml"/></Relationships>
</file>

<file path=ppt/slides/_rels/slide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64.xml"/></Relationships>
</file>

<file path=ppt/slides/_rels/slide3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67.xml"/></Relationships>
</file>

<file path=ppt/slides/_rels/slide31.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0.xml"/></Relationships>
</file>

<file path=ppt/slides/_rels/slide32.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image" Target="../media/image47.png"/><Relationship Id="rId1" Type="http://schemas.openxmlformats.org/officeDocument/2006/relationships/slideLayout" Target="../slideLayouts/slideLayout67.xml"/><Relationship Id="rId4" Type="http://schemas.openxmlformats.org/officeDocument/2006/relationships/image" Target="../media/image49.jpg"/></Relationships>
</file>

<file path=ppt/slides/_rels/slide3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50.png"/><Relationship Id="rId1" Type="http://schemas.openxmlformats.org/officeDocument/2006/relationships/slideLayout" Target="../slideLayouts/slideLayout67.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64.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6.xml"/></Relationships>
</file>

<file path=ppt/slides/_rels/slide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Layout" Target="../slideLayouts/slideLayout65.xml"/><Relationship Id="rId4" Type="http://schemas.openxmlformats.org/officeDocument/2006/relationships/image" Target="../media/image7.jpeg"/></Relationships>
</file>

<file path=ppt/slides/_rels/slide7.xml.rels><?xml version="1.0" encoding="UTF-8" standalone="yes"?>
<Relationships xmlns="http://schemas.openxmlformats.org/package/2006/relationships"><Relationship Id="rId3" Type="http://schemas.openxmlformats.org/officeDocument/2006/relationships/image" Target="../media/image9.jpg"/><Relationship Id="rId7" Type="http://schemas.openxmlformats.org/officeDocument/2006/relationships/image" Target="../media/image13.svg"/><Relationship Id="rId2" Type="http://schemas.openxmlformats.org/officeDocument/2006/relationships/image" Target="../media/image8.png"/><Relationship Id="rId1" Type="http://schemas.openxmlformats.org/officeDocument/2006/relationships/slideLayout" Target="../slideLayouts/slideLayout64.xml"/><Relationship Id="rId6" Type="http://schemas.openxmlformats.org/officeDocument/2006/relationships/image" Target="../media/image12.png"/><Relationship Id="rId5" Type="http://schemas.openxmlformats.org/officeDocument/2006/relationships/image" Target="../media/image11.jp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xml"/><Relationship Id="rId1" Type="http://schemas.openxmlformats.org/officeDocument/2006/relationships/slideLayout" Target="../slideLayouts/slideLayout66.xml"/><Relationship Id="rId4" Type="http://schemas.openxmlformats.org/officeDocument/2006/relationships/image" Target="../media/image6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FC6C70-3B0C-690C-2FF8-30ECEE796FF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E2B5E60-AD83-A7CE-4AC3-0AF557FD3A25}"/>
              </a:ext>
            </a:extLst>
          </p:cNvPr>
          <p:cNvSpPr>
            <a:spLocks noGrp="1"/>
          </p:cNvSpPr>
          <p:nvPr>
            <p:ph type="ctrTitle"/>
          </p:nvPr>
        </p:nvSpPr>
        <p:spPr>
          <a:xfrm>
            <a:off x="317500" y="2165131"/>
            <a:ext cx="11512550" cy="2070538"/>
          </a:xfrm>
        </p:spPr>
        <p:txBody>
          <a:bodyPr anchor="ctr"/>
          <a:lstStyle/>
          <a:p>
            <a:pPr algn="ctr"/>
            <a:r>
              <a:rPr lang="en-GB" sz="3600" dirty="0">
                <a:solidFill>
                  <a:schemeClr val="tx2"/>
                </a:solidFill>
              </a:rPr>
              <a:t>Fitting models to data via simulation-based inference</a:t>
            </a:r>
          </a:p>
        </p:txBody>
      </p:sp>
      <p:sp>
        <p:nvSpPr>
          <p:cNvPr id="6" name="Text Placeholder 5">
            <a:extLst>
              <a:ext uri="{FF2B5EF4-FFF2-40B4-BE49-F238E27FC236}">
                <a16:creationId xmlns:a16="http://schemas.microsoft.com/office/drawing/2014/main" id="{D8590196-1683-86F1-9CB4-80E5FB8111EC}"/>
              </a:ext>
            </a:extLst>
          </p:cNvPr>
          <p:cNvSpPr>
            <a:spLocks noGrp="1"/>
          </p:cNvSpPr>
          <p:nvPr>
            <p:ph type="body" sz="quarter" idx="10"/>
          </p:nvPr>
        </p:nvSpPr>
        <p:spPr>
          <a:xfrm>
            <a:off x="330200" y="5789613"/>
            <a:ext cx="5579269" cy="740569"/>
          </a:xfrm>
        </p:spPr>
        <p:txBody>
          <a:bodyPr/>
          <a:lstStyle/>
          <a:p>
            <a:r>
              <a:rPr lang="en-US" dirty="0"/>
              <a:t>Calum Gabbutt</a:t>
            </a:r>
          </a:p>
          <a:p>
            <a:r>
              <a:rPr lang="en-US" dirty="0"/>
              <a:t>16/02/2026</a:t>
            </a:r>
          </a:p>
        </p:txBody>
      </p:sp>
    </p:spTree>
    <p:extLst>
      <p:ext uri="{BB962C8B-B14F-4D97-AF65-F5344CB8AC3E}">
        <p14:creationId xmlns:p14="http://schemas.microsoft.com/office/powerpoint/2010/main" val="266826683"/>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EA3804-36DA-420F-83C3-0980A68A76E5}"/>
              </a:ext>
            </a:extLst>
          </p:cNvPr>
          <p:cNvSpPr>
            <a:spLocks noGrp="1"/>
          </p:cNvSpPr>
          <p:nvPr>
            <p:ph type="title"/>
          </p:nvPr>
        </p:nvSpPr>
        <p:spPr/>
        <p:txBody>
          <a:bodyPr/>
          <a:lstStyle/>
          <a:p>
            <a:r>
              <a:rPr lang="en-GB" dirty="0"/>
              <a:t>MCMC techniques allow one to sample from the posterior without integrating</a:t>
            </a:r>
          </a:p>
        </p:txBody>
      </p:sp>
      <p:sp>
        <p:nvSpPr>
          <p:cNvPr id="3" name="Content Placeholder 2">
            <a:extLst>
              <a:ext uri="{FF2B5EF4-FFF2-40B4-BE49-F238E27FC236}">
                <a16:creationId xmlns:a16="http://schemas.microsoft.com/office/drawing/2014/main" id="{B0D58A56-FBF7-9EEA-096E-704C65FEC954}"/>
              </a:ext>
            </a:extLst>
          </p:cNvPr>
          <p:cNvSpPr>
            <a:spLocks noGrp="1"/>
          </p:cNvSpPr>
          <p:nvPr>
            <p:ph idx="1"/>
          </p:nvPr>
        </p:nvSpPr>
        <p:spPr>
          <a:xfrm>
            <a:off x="226297" y="1269993"/>
            <a:ext cx="5165748" cy="5189660"/>
          </a:xfrm>
        </p:spPr>
        <p:txBody>
          <a:bodyPr>
            <a:noAutofit/>
          </a:bodyPr>
          <a:lstStyle/>
          <a:p>
            <a:pPr marL="342900" indent="-342900">
              <a:buFont typeface="Arial" panose="020B0604020202020204" pitchFamily="34" charset="0"/>
              <a:buChar char="•"/>
            </a:pPr>
            <a:r>
              <a:rPr lang="en-GB" sz="2267" dirty="0"/>
              <a:t>Difficulty in calculating posterior comes in integrating the normalising constant</a:t>
            </a:r>
          </a:p>
          <a:p>
            <a:pPr marL="342900" indent="-342900">
              <a:buFont typeface="Arial" panose="020B0604020202020204" pitchFamily="34" charset="0"/>
              <a:buChar char="•"/>
            </a:pPr>
            <a:r>
              <a:rPr lang="en-GB" sz="2267" dirty="0"/>
              <a:t>Lots of Bayesian inference tools to sample from the posterior when likelihood is well defined, for example:</a:t>
            </a:r>
          </a:p>
          <a:p>
            <a:pPr marL="504882" lvl="2" indent="-342891"/>
            <a:r>
              <a:rPr lang="en-GB" sz="2267" dirty="0"/>
              <a:t>Markov Chain Monte Carlo techniques</a:t>
            </a:r>
          </a:p>
          <a:p>
            <a:pPr marL="1025641" lvl="3" indent="-342891"/>
            <a:r>
              <a:rPr lang="en-GB" sz="2267" dirty="0"/>
              <a:t>Metropolis-Hasting </a:t>
            </a:r>
          </a:p>
          <a:p>
            <a:pPr marL="1025641" lvl="3" indent="-342891"/>
            <a:r>
              <a:rPr lang="en-GB" sz="2267" dirty="0"/>
              <a:t>Gibbs sampling </a:t>
            </a:r>
          </a:p>
          <a:p>
            <a:pPr marL="1025641" lvl="3" indent="-342891"/>
            <a:r>
              <a:rPr lang="en-GB" sz="2267" dirty="0"/>
              <a:t>Hamiltonian Monte Carlo (HMC)</a:t>
            </a:r>
          </a:p>
          <a:p>
            <a:pPr marL="504882" lvl="2" indent="-342891"/>
            <a:r>
              <a:rPr lang="en-GB" sz="2267" dirty="0"/>
              <a:t>Nested sampling</a:t>
            </a:r>
          </a:p>
        </p:txBody>
      </p:sp>
      <p:sp>
        <p:nvSpPr>
          <p:cNvPr id="4" name="Slide Number Placeholder 3">
            <a:extLst>
              <a:ext uri="{FF2B5EF4-FFF2-40B4-BE49-F238E27FC236}">
                <a16:creationId xmlns:a16="http://schemas.microsoft.com/office/drawing/2014/main" id="{03814245-2EA6-1CD7-F583-C9901389E9D1}"/>
              </a:ext>
            </a:extLst>
          </p:cNvPr>
          <p:cNvSpPr>
            <a:spLocks noGrp="1"/>
          </p:cNvSpPr>
          <p:nvPr>
            <p:ph type="sldNum" sz="quarter" idx="4294967295"/>
          </p:nvPr>
        </p:nvSpPr>
        <p:spPr>
          <a:xfrm>
            <a:off x="10699753" y="377290"/>
            <a:ext cx="1291167" cy="324385"/>
          </a:xfrm>
        </p:spPr>
        <p:txBody>
          <a:bodyPr/>
          <a:lstStyle/>
          <a:p>
            <a:fld id="{F90E331C-8DD5-41DE-A1D8-42719F204B7E}" type="slidenum">
              <a:rPr lang="en-GB" smtClean="0"/>
              <a:pPr/>
              <a:t>10</a:t>
            </a:fld>
            <a:endParaRPr lang="en-GB"/>
          </a:p>
        </p:txBody>
      </p:sp>
      <p:pic>
        <p:nvPicPr>
          <p:cNvPr id="10" name="Picture 9" descr="A diagram of a person walking on a curve&#10;&#10;AI-generated content may be incorrect.">
            <a:extLst>
              <a:ext uri="{FF2B5EF4-FFF2-40B4-BE49-F238E27FC236}">
                <a16:creationId xmlns:a16="http://schemas.microsoft.com/office/drawing/2014/main" id="{6C500C18-05F8-3AFB-3B9C-38B94BE9EB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98772" y="1701886"/>
            <a:ext cx="6993228" cy="3798405"/>
          </a:xfrm>
          <a:prstGeom prst="rect">
            <a:avLst/>
          </a:prstGeom>
        </p:spPr>
      </p:pic>
    </p:spTree>
    <p:extLst>
      <p:ext uri="{BB962C8B-B14F-4D97-AF65-F5344CB8AC3E}">
        <p14:creationId xmlns:p14="http://schemas.microsoft.com/office/powerpoint/2010/main" val="2420593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fade">
                                      <p:cBhvr>
                                        <p:cTn id="10" dur="500"/>
                                        <p:tgtEl>
                                          <p:spTgt spid="3">
                                            <p:txEl>
                                              <p:pRg st="3" end="3"/>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Effect transition="in" filter="fade">
                                      <p:cBhvr>
                                        <p:cTn id="13" dur="500"/>
                                        <p:tgtEl>
                                          <p:spTgt spid="3">
                                            <p:txEl>
                                              <p:pRg st="4" end="4"/>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5" end="5"/>
                                            </p:txEl>
                                          </p:spTgt>
                                        </p:tgtEl>
                                        <p:attrNameLst>
                                          <p:attrName>style.visibility</p:attrName>
                                        </p:attrNameLst>
                                      </p:cBhvr>
                                      <p:to>
                                        <p:strVal val="visible"/>
                                      </p:to>
                                    </p:set>
                                    <p:animEffect transition="in" filter="fade">
                                      <p:cBhvr>
                                        <p:cTn id="16" dur="500"/>
                                        <p:tgtEl>
                                          <p:spTgt spid="3">
                                            <p:txEl>
                                              <p:pRg st="5" end="5"/>
                                            </p:txEl>
                                          </p:spTgt>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4C3474-3C1C-C439-0AC4-A0845050851C}"/>
              </a:ext>
            </a:extLst>
          </p:cNvPr>
          <p:cNvSpPr>
            <a:spLocks noGrp="1"/>
          </p:cNvSpPr>
          <p:nvPr>
            <p:ph type="title"/>
          </p:nvPr>
        </p:nvSpPr>
        <p:spPr/>
        <p:txBody>
          <a:bodyPr/>
          <a:lstStyle/>
          <a:p>
            <a:r>
              <a:rPr lang="en-GB" dirty="0"/>
              <a:t>Diagnostics are important to check that you’ve sampled from the correct posterior</a:t>
            </a:r>
          </a:p>
        </p:txBody>
      </p:sp>
      <p:pic>
        <p:nvPicPr>
          <p:cNvPr id="4" name="Content Placeholder 3" descr="Diagram&#10;&#10;Description automatically generated with low confidence">
            <a:extLst>
              <a:ext uri="{FF2B5EF4-FFF2-40B4-BE49-F238E27FC236}">
                <a16:creationId xmlns:a16="http://schemas.microsoft.com/office/drawing/2014/main" id="{039BDB02-535B-A42D-6CE0-629BBCA5B341}"/>
              </a:ext>
            </a:extLst>
          </p:cNvPr>
          <p:cNvPicPr>
            <a:picLocks noGrp="1" noChangeAspect="1"/>
          </p:cNvPicPr>
          <p:nvPr>
            <p:ph idx="1"/>
          </p:nvPr>
        </p:nvPicPr>
        <p:blipFill>
          <a:blip r:embed="rId2"/>
          <a:srcRect b="66303"/>
          <a:stretch>
            <a:fillRect/>
          </a:stretch>
        </p:blipFill>
        <p:spPr>
          <a:xfrm>
            <a:off x="115017" y="3622636"/>
            <a:ext cx="5999497" cy="2021682"/>
          </a:xfrm>
          <a:prstGeom prst="rect">
            <a:avLst/>
          </a:prstGeom>
        </p:spPr>
      </p:pic>
      <p:sp>
        <p:nvSpPr>
          <p:cNvPr id="6" name="Content Placeholder 2">
            <a:extLst>
              <a:ext uri="{FF2B5EF4-FFF2-40B4-BE49-F238E27FC236}">
                <a16:creationId xmlns:a16="http://schemas.microsoft.com/office/drawing/2014/main" id="{D1632A4C-A76A-E8FB-9172-D0FED5F71CEA}"/>
              </a:ext>
            </a:extLst>
          </p:cNvPr>
          <p:cNvSpPr txBox="1">
            <a:spLocks/>
          </p:cNvSpPr>
          <p:nvPr/>
        </p:nvSpPr>
        <p:spPr>
          <a:xfrm>
            <a:off x="226297" y="1786828"/>
            <a:ext cx="5776938" cy="1049137"/>
          </a:xfrm>
          <a:prstGeom prst="rect">
            <a:avLst/>
          </a:prstGeom>
        </p:spPr>
        <p:txBody>
          <a:bodyPr vert="horz" lIns="0" tIns="0" rIns="0" bIns="0" rtlCol="0">
            <a:noAutofit/>
          </a:bodyPr>
          <a:lstStyle>
            <a:lvl1pPr marL="0" indent="0" algn="l" defTabSz="685765" rtl="0" eaLnBrk="1" latinLnBrk="0" hangingPunct="1">
              <a:lnSpc>
                <a:spcPct val="105000"/>
              </a:lnSpc>
              <a:spcBef>
                <a:spcPts val="0"/>
              </a:spcBef>
              <a:buFont typeface="Arial" panose="020B0604020202020204" pitchFamily="34" charset="0"/>
              <a:buNone/>
              <a:defRPr sz="2000" kern="1200">
                <a:solidFill>
                  <a:schemeClr val="tx1"/>
                </a:solidFill>
                <a:latin typeface="+mn-lt"/>
                <a:ea typeface="+mn-ea"/>
                <a:cs typeface="+mn-cs"/>
              </a:defRPr>
            </a:lvl1pPr>
            <a:lvl2pPr marL="0" indent="0" algn="l" defTabSz="685765" rtl="0" eaLnBrk="1" latinLnBrk="0" hangingPunct="1">
              <a:lnSpc>
                <a:spcPct val="105000"/>
              </a:lnSpc>
              <a:spcBef>
                <a:spcPts val="0"/>
              </a:spcBef>
              <a:buFont typeface="Arial" panose="020B0604020202020204" pitchFamily="34" charset="0"/>
              <a:buNone/>
              <a:defRPr sz="2000" b="0" kern="1200">
                <a:solidFill>
                  <a:schemeClr val="tx1"/>
                </a:solidFill>
                <a:latin typeface="+mj-lt"/>
                <a:ea typeface="+mn-ea"/>
                <a:cs typeface="+mn-cs"/>
              </a:defRPr>
            </a:lvl2pPr>
            <a:lvl3pPr marL="161991" indent="-161991" algn="l" defTabSz="685765" rtl="0" eaLnBrk="1" latinLnBrk="0" hangingPunct="1">
              <a:lnSpc>
                <a:spcPct val="105000"/>
              </a:lnSpc>
              <a:spcBef>
                <a:spcPts val="0"/>
              </a:spcBef>
              <a:buClr>
                <a:schemeClr val="accent1"/>
              </a:buClr>
              <a:buFont typeface="Arial" panose="020B0604020202020204" pitchFamily="34" charset="0"/>
              <a:buChar char="•"/>
              <a:defRPr sz="2000" kern="1200">
                <a:solidFill>
                  <a:schemeClr val="tx1"/>
                </a:solidFill>
                <a:latin typeface="+mn-lt"/>
                <a:ea typeface="+mn-ea"/>
                <a:cs typeface="+mn-cs"/>
              </a:defRPr>
            </a:lvl3pPr>
            <a:lvl4pPr marL="323984" indent="-161991" algn="l" defTabSz="685765" rtl="0" eaLnBrk="1" latinLnBrk="0" hangingPunct="1">
              <a:lnSpc>
                <a:spcPct val="105000"/>
              </a:lnSpc>
              <a:spcBef>
                <a:spcPts val="0"/>
              </a:spcBef>
              <a:buClr>
                <a:schemeClr val="accent1"/>
              </a:buClr>
              <a:buFont typeface="Arial" panose="020B0604020202020204" pitchFamily="34" charset="0"/>
              <a:buChar char="•"/>
              <a:defRPr sz="2000" kern="1200">
                <a:solidFill>
                  <a:schemeClr val="tx1"/>
                </a:solidFill>
                <a:latin typeface="+mn-lt"/>
                <a:ea typeface="+mn-ea"/>
                <a:cs typeface="+mn-cs"/>
              </a:defRPr>
            </a:lvl4pPr>
            <a:lvl5pPr marL="485975" indent="-161991" algn="l" defTabSz="685765" rtl="0" eaLnBrk="1" latinLnBrk="0" hangingPunct="1">
              <a:lnSpc>
                <a:spcPct val="105000"/>
              </a:lnSpc>
              <a:spcBef>
                <a:spcPts val="0"/>
              </a:spcBef>
              <a:buClr>
                <a:schemeClr val="accent1"/>
              </a:buClr>
              <a:buFont typeface="Arial" panose="020B0604020202020204" pitchFamily="34" charset="0"/>
              <a:buChar char="•"/>
              <a:defRPr sz="2000" kern="1200">
                <a:solidFill>
                  <a:schemeClr val="tx1"/>
                </a:solidFill>
                <a:latin typeface="+mn-lt"/>
                <a:ea typeface="+mn-ea"/>
                <a:cs typeface="+mn-cs"/>
              </a:defRPr>
            </a:lvl5pPr>
            <a:lvl6pPr marL="1885853" indent="-171441" algn="l" defTabSz="685765"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6pPr>
            <a:lvl7pPr marL="2228736" indent="-171441" algn="l" defTabSz="685765"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7pPr>
            <a:lvl8pPr marL="2571618" indent="-171441" algn="l" defTabSz="685765"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8pPr>
            <a:lvl9pPr marL="2914501" indent="-171441" algn="l" defTabSz="685765"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9pPr>
          </a:lstStyle>
          <a:p>
            <a:pPr marL="342900" indent="-342900">
              <a:buFont typeface="Arial" panose="020B0604020202020204" pitchFamily="34" charset="0"/>
              <a:buChar char="•"/>
            </a:pPr>
            <a:r>
              <a:rPr lang="en-GB" dirty="0"/>
              <a:t>Run multiple chains in parallel with different starting conditions </a:t>
            </a:r>
          </a:p>
          <a:p>
            <a:pPr marL="342900" indent="-342900">
              <a:buFont typeface="Arial" panose="020B0604020202020204" pitchFamily="34" charset="0"/>
              <a:buChar char="•"/>
            </a:pPr>
            <a:r>
              <a:rPr lang="en-GB" dirty="0"/>
              <a:t>If the chains display high autocorrelation, chains aren’t efficiently exploring the space</a:t>
            </a:r>
          </a:p>
          <a:p>
            <a:endParaRPr lang="en-GB" dirty="0"/>
          </a:p>
          <a:p>
            <a:endParaRPr lang="en-GB" dirty="0"/>
          </a:p>
        </p:txBody>
      </p:sp>
      <p:pic>
        <p:nvPicPr>
          <p:cNvPr id="7" name="Content Placeholder 5" descr="Chart, histogram&#10;&#10;Description automatically generated">
            <a:extLst>
              <a:ext uri="{FF2B5EF4-FFF2-40B4-BE49-F238E27FC236}">
                <a16:creationId xmlns:a16="http://schemas.microsoft.com/office/drawing/2014/main" id="{93CDED5B-FB0A-DEB1-1D58-3C27380B6985}"/>
              </a:ext>
            </a:extLst>
          </p:cNvPr>
          <p:cNvPicPr>
            <a:picLocks noChangeAspect="1"/>
          </p:cNvPicPr>
          <p:nvPr/>
        </p:nvPicPr>
        <p:blipFill>
          <a:blip r:embed="rId3"/>
          <a:stretch>
            <a:fillRect/>
          </a:stretch>
        </p:blipFill>
        <p:spPr>
          <a:xfrm>
            <a:off x="6985805" y="1307246"/>
            <a:ext cx="4734984" cy="3551238"/>
          </a:xfrm>
          <a:prstGeom prst="rect">
            <a:avLst/>
          </a:prstGeom>
        </p:spPr>
      </p:pic>
      <p:sp>
        <p:nvSpPr>
          <p:cNvPr id="8" name="Content Placeholder 2">
            <a:extLst>
              <a:ext uri="{FF2B5EF4-FFF2-40B4-BE49-F238E27FC236}">
                <a16:creationId xmlns:a16="http://schemas.microsoft.com/office/drawing/2014/main" id="{D8AA7BD0-76D2-CA99-2DEC-F1C867F9954D}"/>
              </a:ext>
            </a:extLst>
          </p:cNvPr>
          <p:cNvSpPr txBox="1">
            <a:spLocks/>
          </p:cNvSpPr>
          <p:nvPr/>
        </p:nvSpPr>
        <p:spPr>
          <a:xfrm>
            <a:off x="6985805" y="5119750"/>
            <a:ext cx="5165748" cy="1049137"/>
          </a:xfrm>
          <a:prstGeom prst="rect">
            <a:avLst/>
          </a:prstGeom>
        </p:spPr>
        <p:txBody>
          <a:bodyPr vert="horz" lIns="0" tIns="0" rIns="0" bIns="0" rtlCol="0">
            <a:noAutofit/>
          </a:bodyPr>
          <a:lstStyle>
            <a:lvl1pPr marL="0" indent="0" algn="l" defTabSz="685765" rtl="0" eaLnBrk="1" latinLnBrk="0" hangingPunct="1">
              <a:lnSpc>
                <a:spcPct val="105000"/>
              </a:lnSpc>
              <a:spcBef>
                <a:spcPts val="0"/>
              </a:spcBef>
              <a:buFont typeface="Arial" panose="020B0604020202020204" pitchFamily="34" charset="0"/>
              <a:buNone/>
              <a:defRPr sz="2000" kern="1200">
                <a:solidFill>
                  <a:schemeClr val="tx1"/>
                </a:solidFill>
                <a:latin typeface="+mn-lt"/>
                <a:ea typeface="+mn-ea"/>
                <a:cs typeface="+mn-cs"/>
              </a:defRPr>
            </a:lvl1pPr>
            <a:lvl2pPr marL="0" indent="0" algn="l" defTabSz="685765" rtl="0" eaLnBrk="1" latinLnBrk="0" hangingPunct="1">
              <a:lnSpc>
                <a:spcPct val="105000"/>
              </a:lnSpc>
              <a:spcBef>
                <a:spcPts val="0"/>
              </a:spcBef>
              <a:buFont typeface="Arial" panose="020B0604020202020204" pitchFamily="34" charset="0"/>
              <a:buNone/>
              <a:defRPr sz="2000" b="0" kern="1200">
                <a:solidFill>
                  <a:schemeClr val="tx1"/>
                </a:solidFill>
                <a:latin typeface="+mj-lt"/>
                <a:ea typeface="+mn-ea"/>
                <a:cs typeface="+mn-cs"/>
              </a:defRPr>
            </a:lvl2pPr>
            <a:lvl3pPr marL="161991" indent="-161991" algn="l" defTabSz="685765" rtl="0" eaLnBrk="1" latinLnBrk="0" hangingPunct="1">
              <a:lnSpc>
                <a:spcPct val="105000"/>
              </a:lnSpc>
              <a:spcBef>
                <a:spcPts val="0"/>
              </a:spcBef>
              <a:buClr>
                <a:schemeClr val="accent1"/>
              </a:buClr>
              <a:buFont typeface="Arial" panose="020B0604020202020204" pitchFamily="34" charset="0"/>
              <a:buChar char="•"/>
              <a:defRPr sz="2000" kern="1200">
                <a:solidFill>
                  <a:schemeClr val="tx1"/>
                </a:solidFill>
                <a:latin typeface="+mn-lt"/>
                <a:ea typeface="+mn-ea"/>
                <a:cs typeface="+mn-cs"/>
              </a:defRPr>
            </a:lvl3pPr>
            <a:lvl4pPr marL="323984" indent="-161991" algn="l" defTabSz="685765" rtl="0" eaLnBrk="1" latinLnBrk="0" hangingPunct="1">
              <a:lnSpc>
                <a:spcPct val="105000"/>
              </a:lnSpc>
              <a:spcBef>
                <a:spcPts val="0"/>
              </a:spcBef>
              <a:buClr>
                <a:schemeClr val="accent1"/>
              </a:buClr>
              <a:buFont typeface="Arial" panose="020B0604020202020204" pitchFamily="34" charset="0"/>
              <a:buChar char="•"/>
              <a:defRPr sz="2000" kern="1200">
                <a:solidFill>
                  <a:schemeClr val="tx1"/>
                </a:solidFill>
                <a:latin typeface="+mn-lt"/>
                <a:ea typeface="+mn-ea"/>
                <a:cs typeface="+mn-cs"/>
              </a:defRPr>
            </a:lvl4pPr>
            <a:lvl5pPr marL="485975" indent="-161991" algn="l" defTabSz="685765" rtl="0" eaLnBrk="1" latinLnBrk="0" hangingPunct="1">
              <a:lnSpc>
                <a:spcPct val="105000"/>
              </a:lnSpc>
              <a:spcBef>
                <a:spcPts val="0"/>
              </a:spcBef>
              <a:buClr>
                <a:schemeClr val="accent1"/>
              </a:buClr>
              <a:buFont typeface="Arial" panose="020B0604020202020204" pitchFamily="34" charset="0"/>
              <a:buChar char="•"/>
              <a:defRPr sz="2000" kern="1200">
                <a:solidFill>
                  <a:schemeClr val="tx1"/>
                </a:solidFill>
                <a:latin typeface="+mn-lt"/>
                <a:ea typeface="+mn-ea"/>
                <a:cs typeface="+mn-cs"/>
              </a:defRPr>
            </a:lvl5pPr>
            <a:lvl6pPr marL="1885853" indent="-171441" algn="l" defTabSz="685765"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6pPr>
            <a:lvl7pPr marL="2228736" indent="-171441" algn="l" defTabSz="685765"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7pPr>
            <a:lvl8pPr marL="2571618" indent="-171441" algn="l" defTabSz="685765"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8pPr>
            <a:lvl9pPr marL="2914501" indent="-171441" algn="l" defTabSz="685765"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9pPr>
          </a:lstStyle>
          <a:p>
            <a:r>
              <a:rPr lang="en-GB" dirty="0"/>
              <a:t>Simulate data for every point in your posterior and check that the simulated data distribution contains the real data</a:t>
            </a:r>
          </a:p>
          <a:p>
            <a:endParaRPr lang="en-GB" dirty="0"/>
          </a:p>
        </p:txBody>
      </p:sp>
      <p:sp>
        <p:nvSpPr>
          <p:cNvPr id="3" name="TextBox 2">
            <a:extLst>
              <a:ext uri="{FF2B5EF4-FFF2-40B4-BE49-F238E27FC236}">
                <a16:creationId xmlns:a16="http://schemas.microsoft.com/office/drawing/2014/main" id="{59BD1743-3AF1-89C5-8180-4799A90B2990}"/>
              </a:ext>
            </a:extLst>
          </p:cNvPr>
          <p:cNvSpPr txBox="1"/>
          <p:nvPr/>
        </p:nvSpPr>
        <p:spPr>
          <a:xfrm>
            <a:off x="1534333" y="5828557"/>
            <a:ext cx="914400" cy="914400"/>
          </a:xfrm>
          <a:prstGeom prst="rect">
            <a:avLst/>
          </a:prstGeom>
          <a:noFill/>
        </p:spPr>
        <p:txBody>
          <a:bodyPr wrap="none" lIns="0" tIns="0" rIns="0" bIns="0" rtlCol="0">
            <a:noAutofit/>
          </a:bodyPr>
          <a:lstStyle/>
          <a:p>
            <a:pPr algn="l">
              <a:lnSpc>
                <a:spcPct val="105000"/>
              </a:lnSpc>
            </a:pPr>
            <a:r>
              <a:rPr lang="en-GB" sz="2400" dirty="0">
                <a:solidFill>
                  <a:schemeClr val="tx1"/>
                </a:solidFill>
              </a:rPr>
              <a:t>See Laura’s talk tomorrow!</a:t>
            </a:r>
          </a:p>
        </p:txBody>
      </p:sp>
    </p:spTree>
    <p:extLst>
      <p:ext uri="{BB962C8B-B14F-4D97-AF65-F5344CB8AC3E}">
        <p14:creationId xmlns:p14="http://schemas.microsoft.com/office/powerpoint/2010/main" val="109119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0" end="0"/>
                                            </p:txEl>
                                          </p:spTgt>
                                        </p:tgtEl>
                                        <p:attrNameLst>
                                          <p:attrName>style.visibility</p:attrName>
                                        </p:attrNameLst>
                                      </p:cBhvr>
                                      <p:to>
                                        <p:strVal val="visible"/>
                                      </p:to>
                                    </p:set>
                                    <p:animEffect transition="in" filter="fade">
                                      <p:cBhvr>
                                        <p:cTn id="12" dur="500"/>
                                        <p:tgtEl>
                                          <p:spTgt spid="8">
                                            <p:txEl>
                                              <p:pRg st="0" end="0"/>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
                                            <p:txEl>
                                              <p:pRg st="0" end="0"/>
                                            </p:txEl>
                                          </p:spTgt>
                                        </p:tgtEl>
                                        <p:attrNameLst>
                                          <p:attrName>style.visibility</p:attrName>
                                        </p:attrNameLst>
                                      </p:cBhvr>
                                      <p:to>
                                        <p:strVal val="visible"/>
                                      </p:to>
                                    </p:set>
                                    <p:animEffect transition="in" filter="fade">
                                      <p:cBhvr>
                                        <p:cTn id="18" dur="5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allAtOnce"/>
      <p:bldP spid="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F98B50-BD26-8D9E-CA5F-EF0FA5025B28}"/>
              </a:ext>
            </a:extLst>
          </p:cNvPr>
          <p:cNvSpPr>
            <a:spLocks noGrp="1"/>
          </p:cNvSpPr>
          <p:nvPr>
            <p:ph type="title"/>
          </p:nvPr>
        </p:nvSpPr>
        <p:spPr/>
        <p:txBody>
          <a:bodyPr/>
          <a:lstStyle/>
          <a:p>
            <a:r>
              <a:rPr lang="en-GB" dirty="0"/>
              <a:t>Use simulated data where you know the ground truth to check your inference’s robustness</a:t>
            </a:r>
          </a:p>
        </p:txBody>
      </p:sp>
      <p:pic>
        <p:nvPicPr>
          <p:cNvPr id="4" name="Content Placeholder 3" descr="A graph of different ageing and growth&#10;&#10;Description automatically generated with medium confidence">
            <a:extLst>
              <a:ext uri="{FF2B5EF4-FFF2-40B4-BE49-F238E27FC236}">
                <a16:creationId xmlns:a16="http://schemas.microsoft.com/office/drawing/2014/main" id="{05B922CC-63FF-37FD-6DD2-C0CDAF51DB4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444726" y="801305"/>
            <a:ext cx="5847557" cy="5847557"/>
          </a:xfrm>
          <a:prstGeom prst="rect">
            <a:avLst/>
          </a:prstGeom>
        </p:spPr>
      </p:pic>
      <p:sp>
        <p:nvSpPr>
          <p:cNvPr id="5" name="TextBox 4">
            <a:extLst>
              <a:ext uri="{FF2B5EF4-FFF2-40B4-BE49-F238E27FC236}">
                <a16:creationId xmlns:a16="http://schemas.microsoft.com/office/drawing/2014/main" id="{1AFD276D-D106-A7E7-50D5-B2AD0564C265}"/>
              </a:ext>
            </a:extLst>
          </p:cNvPr>
          <p:cNvSpPr txBox="1"/>
          <p:nvPr/>
        </p:nvSpPr>
        <p:spPr>
          <a:xfrm>
            <a:off x="1200151" y="1782275"/>
            <a:ext cx="3000375" cy="3885615"/>
          </a:xfrm>
          <a:prstGeom prst="rect">
            <a:avLst/>
          </a:prstGeom>
          <a:noFill/>
        </p:spPr>
        <p:txBody>
          <a:bodyPr wrap="square" lIns="0" tIns="0" rIns="0" bIns="0" rtlCol="0">
            <a:spAutoFit/>
          </a:bodyPr>
          <a:lstStyle/>
          <a:p>
            <a:pPr marL="285750" indent="-285750" algn="l">
              <a:lnSpc>
                <a:spcPct val="105000"/>
              </a:lnSpc>
              <a:buFont typeface="Arial" panose="020B0604020202020204" pitchFamily="34" charset="0"/>
              <a:buChar char="•"/>
            </a:pPr>
            <a:r>
              <a:rPr lang="en-GB" sz="2200" dirty="0">
                <a:solidFill>
                  <a:schemeClr val="tx1"/>
                </a:solidFill>
              </a:rPr>
              <a:t>Pairs plots show the marginal posterior distribution</a:t>
            </a:r>
          </a:p>
          <a:p>
            <a:pPr marL="285750" indent="-285750" algn="l">
              <a:lnSpc>
                <a:spcPct val="105000"/>
              </a:lnSpc>
              <a:buFont typeface="Arial" panose="020B0604020202020204" pitchFamily="34" charset="0"/>
              <a:buChar char="•"/>
            </a:pPr>
            <a:r>
              <a:rPr lang="en-GB" sz="2200" dirty="0"/>
              <a:t>Can be used to check for correlations in your posterior</a:t>
            </a:r>
          </a:p>
          <a:p>
            <a:pPr marL="285750" indent="-285750" algn="l">
              <a:lnSpc>
                <a:spcPct val="105000"/>
              </a:lnSpc>
              <a:buFont typeface="Arial" panose="020B0604020202020204" pitchFamily="34" charset="0"/>
              <a:buChar char="•"/>
            </a:pPr>
            <a:r>
              <a:rPr lang="en-GB" sz="2200" dirty="0">
                <a:solidFill>
                  <a:schemeClr val="tx1"/>
                </a:solidFill>
              </a:rPr>
              <a:t>Compari</a:t>
            </a:r>
            <a:r>
              <a:rPr lang="en-GB" sz="2200" dirty="0"/>
              <a:t>son with the prior is important to check your parameters are informed by data</a:t>
            </a:r>
            <a:r>
              <a:rPr lang="en-GB" sz="2200" dirty="0">
                <a:solidFill>
                  <a:schemeClr val="tx1"/>
                </a:solidFill>
              </a:rPr>
              <a:t> </a:t>
            </a:r>
          </a:p>
        </p:txBody>
      </p:sp>
    </p:spTree>
    <p:extLst>
      <p:ext uri="{BB962C8B-B14F-4D97-AF65-F5344CB8AC3E}">
        <p14:creationId xmlns:p14="http://schemas.microsoft.com/office/powerpoint/2010/main" val="363559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56CF11-B7E7-00AC-BC69-0510BC688BDD}"/>
              </a:ext>
            </a:extLst>
          </p:cNvPr>
          <p:cNvSpPr>
            <a:spLocks noGrp="1"/>
          </p:cNvSpPr>
          <p:nvPr>
            <p:ph type="title"/>
          </p:nvPr>
        </p:nvSpPr>
        <p:spPr/>
        <p:txBody>
          <a:bodyPr/>
          <a:lstStyle/>
          <a:p>
            <a:r>
              <a:rPr lang="en-GB" dirty="0"/>
              <a:t>How to decide which model best fits the data?</a:t>
            </a:r>
          </a:p>
        </p:txBody>
      </p:sp>
      <p:pic>
        <p:nvPicPr>
          <p:cNvPr id="5" name="Picture 4" descr="A chart of graphs and diagrams&#10;&#10;AI-generated content may be incorrect.">
            <a:extLst>
              <a:ext uri="{FF2B5EF4-FFF2-40B4-BE49-F238E27FC236}">
                <a16:creationId xmlns:a16="http://schemas.microsoft.com/office/drawing/2014/main" id="{344B23A0-3EDE-202B-832D-3E7CBBF3EA7F}"/>
              </a:ext>
            </a:extLst>
          </p:cNvPr>
          <p:cNvPicPr>
            <a:picLocks noChangeAspect="1"/>
          </p:cNvPicPr>
          <p:nvPr/>
        </p:nvPicPr>
        <p:blipFill>
          <a:blip r:embed="rId2">
            <a:extLst>
              <a:ext uri="{28A0092B-C50C-407E-A947-70E740481C1C}">
                <a14:useLocalDpi xmlns:a14="http://schemas.microsoft.com/office/drawing/2010/main" val="0"/>
              </a:ext>
            </a:extLst>
          </a:blip>
          <a:srcRect l="3445" t="7289" r="67493" b="71378"/>
          <a:stretch>
            <a:fillRect/>
          </a:stretch>
        </p:blipFill>
        <p:spPr>
          <a:xfrm>
            <a:off x="124322" y="1638048"/>
            <a:ext cx="3710820" cy="4323285"/>
          </a:xfrm>
          <a:prstGeom prst="rect">
            <a:avLst/>
          </a:prstGeom>
        </p:spPr>
      </p:pic>
      <p:pic>
        <p:nvPicPr>
          <p:cNvPr id="6" name="Picture 5" descr="A chart of graphs and diagrams&#10;&#10;AI-generated content may be incorrect.">
            <a:extLst>
              <a:ext uri="{FF2B5EF4-FFF2-40B4-BE49-F238E27FC236}">
                <a16:creationId xmlns:a16="http://schemas.microsoft.com/office/drawing/2014/main" id="{56CD9ABD-B1CF-4885-0A2A-D49A244CEFF5}"/>
              </a:ext>
            </a:extLst>
          </p:cNvPr>
          <p:cNvPicPr>
            <a:picLocks noChangeAspect="1"/>
          </p:cNvPicPr>
          <p:nvPr/>
        </p:nvPicPr>
        <p:blipFill>
          <a:blip r:embed="rId2">
            <a:extLst>
              <a:ext uri="{28A0092B-C50C-407E-A947-70E740481C1C}">
                <a14:useLocalDpi xmlns:a14="http://schemas.microsoft.com/office/drawing/2010/main" val="0"/>
              </a:ext>
            </a:extLst>
          </a:blip>
          <a:srcRect l="67443" t="70468" r="1130" b="1891"/>
          <a:stretch>
            <a:fillRect/>
          </a:stretch>
        </p:blipFill>
        <p:spPr>
          <a:xfrm>
            <a:off x="3835142" y="1027167"/>
            <a:ext cx="4012898" cy="5601570"/>
          </a:xfrm>
          <a:prstGeom prst="rect">
            <a:avLst/>
          </a:prstGeom>
        </p:spPr>
      </p:pic>
      <p:sp>
        <p:nvSpPr>
          <p:cNvPr id="7" name="TextBox 6">
            <a:extLst>
              <a:ext uri="{FF2B5EF4-FFF2-40B4-BE49-F238E27FC236}">
                <a16:creationId xmlns:a16="http://schemas.microsoft.com/office/drawing/2014/main" id="{83E828DA-665E-B6D2-AF5C-DE3A3CB165B3}"/>
              </a:ext>
            </a:extLst>
          </p:cNvPr>
          <p:cNvSpPr txBox="1"/>
          <p:nvPr/>
        </p:nvSpPr>
        <p:spPr>
          <a:xfrm>
            <a:off x="491833" y="4689872"/>
            <a:ext cx="0" cy="0"/>
          </a:xfrm>
          <a:prstGeom prst="rect">
            <a:avLst/>
          </a:prstGeom>
          <a:noFill/>
        </p:spPr>
        <p:txBody>
          <a:bodyPr wrap="none" lIns="0" tIns="0" rIns="0" bIns="0" rtlCol="0">
            <a:noAutofit/>
          </a:bodyPr>
          <a:lstStyle/>
          <a:p>
            <a:pPr algn="l">
              <a:lnSpc>
                <a:spcPct val="105000"/>
              </a:lnSpc>
            </a:pPr>
            <a:endParaRPr lang="en-GB" sz="1600" dirty="0">
              <a:solidFill>
                <a:schemeClr val="tx1"/>
              </a:solidFill>
            </a:endParaRPr>
          </a:p>
        </p:txBody>
      </p:sp>
      <p:sp>
        <p:nvSpPr>
          <p:cNvPr id="8" name="Rectangle 7">
            <a:extLst>
              <a:ext uri="{FF2B5EF4-FFF2-40B4-BE49-F238E27FC236}">
                <a16:creationId xmlns:a16="http://schemas.microsoft.com/office/drawing/2014/main" id="{717C9EEC-ACDC-5360-18A3-35F3F82FF16D}"/>
              </a:ext>
            </a:extLst>
          </p:cNvPr>
          <p:cNvSpPr/>
          <p:nvPr/>
        </p:nvSpPr>
        <p:spPr>
          <a:xfrm>
            <a:off x="4000259" y="959147"/>
            <a:ext cx="3384150" cy="6789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solidFill>
                <a:schemeClr val="bg1"/>
              </a:solidFill>
            </a:endParaRPr>
          </a:p>
        </p:txBody>
      </p:sp>
      <p:sp>
        <p:nvSpPr>
          <p:cNvPr id="3" name="Content Placeholder 2">
            <a:extLst>
              <a:ext uri="{FF2B5EF4-FFF2-40B4-BE49-F238E27FC236}">
                <a16:creationId xmlns:a16="http://schemas.microsoft.com/office/drawing/2014/main" id="{64D3BFF0-035A-4170-2BF4-06D6FB493407}"/>
              </a:ext>
            </a:extLst>
          </p:cNvPr>
          <p:cNvSpPr>
            <a:spLocks noGrp="1"/>
          </p:cNvSpPr>
          <p:nvPr>
            <p:ph idx="1"/>
          </p:nvPr>
        </p:nvSpPr>
        <p:spPr>
          <a:xfrm>
            <a:off x="8121647" y="1524508"/>
            <a:ext cx="3907473" cy="4603160"/>
          </a:xfrm>
        </p:spPr>
        <p:txBody>
          <a:bodyPr/>
          <a:lstStyle/>
          <a:p>
            <a:pPr marL="342900" indent="-342900">
              <a:buFont typeface="Arial" panose="020B0604020202020204" pitchFamily="34" charset="0"/>
              <a:buChar char="•"/>
            </a:pPr>
            <a:r>
              <a:rPr lang="en-GB" sz="2400" dirty="0"/>
              <a:t>A complex model with lots of free parameters will typically do a better job of fitting data, at the risk of overfitting</a:t>
            </a:r>
          </a:p>
          <a:p>
            <a:pPr marL="342900" indent="-342900">
              <a:buFont typeface="Arial" panose="020B0604020202020204" pitchFamily="34" charset="0"/>
              <a:buChar char="•"/>
            </a:pPr>
            <a:endParaRPr lang="en-GB" sz="2400" dirty="0"/>
          </a:p>
          <a:p>
            <a:pPr marL="342900" indent="-342900">
              <a:buFont typeface="Arial" panose="020B0604020202020204" pitchFamily="34" charset="0"/>
              <a:buChar char="•"/>
            </a:pPr>
            <a:r>
              <a:rPr lang="en-GB" sz="2400" dirty="0"/>
              <a:t>How can we balance complexity vs model fit?</a:t>
            </a:r>
          </a:p>
          <a:p>
            <a:pPr marL="342900" indent="-342900">
              <a:buFont typeface="Arial" panose="020B0604020202020204" pitchFamily="34" charset="0"/>
              <a:buChar char="•"/>
            </a:pPr>
            <a:endParaRPr lang="en-GB" sz="2400" dirty="0"/>
          </a:p>
          <a:p>
            <a:pPr marL="342900" indent="-342900">
              <a:buFont typeface="Arial" panose="020B0604020202020204" pitchFamily="34" charset="0"/>
              <a:buChar char="•"/>
            </a:pPr>
            <a:r>
              <a:rPr lang="en-GB" sz="2400" dirty="0"/>
              <a:t>Jon and Lloyd will tackle this problem in detail</a:t>
            </a:r>
          </a:p>
          <a:p>
            <a:endParaRPr lang="en-GB" dirty="0"/>
          </a:p>
          <a:p>
            <a:pPr marL="342900" indent="-342900">
              <a:buFont typeface="Arial" panose="020B0604020202020204" pitchFamily="34" charset="0"/>
              <a:buChar char="•"/>
            </a:pPr>
            <a:endParaRPr lang="en-GB" dirty="0"/>
          </a:p>
        </p:txBody>
      </p:sp>
    </p:spTree>
    <p:extLst>
      <p:ext uri="{BB962C8B-B14F-4D97-AF65-F5344CB8AC3E}">
        <p14:creationId xmlns:p14="http://schemas.microsoft.com/office/powerpoint/2010/main" val="2865605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fade">
                                      <p:cBhvr>
                                        <p:cTn id="1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F62381-8938-1481-A9E2-2EF905ABB013}"/>
              </a:ext>
            </a:extLst>
          </p:cNvPr>
          <p:cNvSpPr>
            <a:spLocks noGrp="1"/>
          </p:cNvSpPr>
          <p:nvPr>
            <p:ph type="title"/>
          </p:nvPr>
        </p:nvSpPr>
        <p:spPr/>
        <p:txBody>
          <a:bodyPr/>
          <a:lstStyle/>
          <a:p>
            <a:r>
              <a:rPr lang="en-GB" dirty="0"/>
              <a:t>What if we don’t have a likelihood?</a:t>
            </a:r>
          </a:p>
        </p:txBody>
      </p:sp>
      <p:sp>
        <p:nvSpPr>
          <p:cNvPr id="4" name="Date Placeholder 3">
            <a:extLst>
              <a:ext uri="{FF2B5EF4-FFF2-40B4-BE49-F238E27FC236}">
                <a16:creationId xmlns:a16="http://schemas.microsoft.com/office/drawing/2014/main" id="{FAB1DDEF-D903-458E-3530-A8E283AB47A5}"/>
              </a:ext>
            </a:extLst>
          </p:cNvPr>
          <p:cNvSpPr>
            <a:spLocks noGrp="1"/>
          </p:cNvSpPr>
          <p:nvPr>
            <p:ph type="dt" sz="half" idx="10"/>
          </p:nvPr>
        </p:nvSpPr>
        <p:spPr/>
        <p:txBody>
          <a:bodyPr/>
          <a:lstStyle/>
          <a:p>
            <a:fld id="{1909EB68-C59E-43E1-8BB1-D5E2B5D0AFC4}" type="datetime1">
              <a:rPr lang="en-GB" smtClean="0"/>
              <a:t>16/02/2026</a:t>
            </a:fld>
            <a:endParaRPr lang="en-GB" dirty="0"/>
          </a:p>
        </p:txBody>
      </p:sp>
      <p:pic>
        <p:nvPicPr>
          <p:cNvPr id="7" name="Picture 6" descr="A diagram of a model&#10;&#10;AI-generated content may be incorrect.">
            <a:extLst>
              <a:ext uri="{FF2B5EF4-FFF2-40B4-BE49-F238E27FC236}">
                <a16:creationId xmlns:a16="http://schemas.microsoft.com/office/drawing/2014/main" id="{E9B065DD-2746-BC23-7ACF-A3CB91BC93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7452" y="1036276"/>
            <a:ext cx="9211368" cy="4785448"/>
          </a:xfrm>
          <a:prstGeom prst="rect">
            <a:avLst/>
          </a:prstGeom>
        </p:spPr>
      </p:pic>
      <p:sp>
        <p:nvSpPr>
          <p:cNvPr id="12" name="TextBox 11">
            <a:extLst>
              <a:ext uri="{FF2B5EF4-FFF2-40B4-BE49-F238E27FC236}">
                <a16:creationId xmlns:a16="http://schemas.microsoft.com/office/drawing/2014/main" id="{880DAB45-C42B-3D75-A511-DCD374A0C7DF}"/>
              </a:ext>
            </a:extLst>
          </p:cNvPr>
          <p:cNvSpPr txBox="1"/>
          <p:nvPr/>
        </p:nvSpPr>
        <p:spPr>
          <a:xfrm>
            <a:off x="9270234" y="3429000"/>
            <a:ext cx="2742230" cy="1526380"/>
          </a:xfrm>
          <a:prstGeom prst="rect">
            <a:avLst/>
          </a:prstGeom>
          <a:noFill/>
        </p:spPr>
        <p:txBody>
          <a:bodyPr wrap="square">
            <a:spAutoFit/>
          </a:bodyPr>
          <a:lstStyle/>
          <a:p>
            <a:pPr algn="l">
              <a:lnSpc>
                <a:spcPct val="105000"/>
              </a:lnSpc>
            </a:pPr>
            <a:r>
              <a:rPr lang="en-GB" sz="1800" dirty="0"/>
              <a:t>It is often easier to simulate a complex system than it is to write down the corresponding likelihood function</a:t>
            </a:r>
          </a:p>
        </p:txBody>
      </p:sp>
    </p:spTree>
    <p:extLst>
      <p:ext uri="{BB962C8B-B14F-4D97-AF65-F5344CB8AC3E}">
        <p14:creationId xmlns:p14="http://schemas.microsoft.com/office/powerpoint/2010/main" val="36746774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2FD9D52-6161-58C1-0FC6-DC4805E736A6}"/>
              </a:ext>
            </a:extLst>
          </p:cNvPr>
          <p:cNvSpPr>
            <a:spLocks noGrp="1"/>
          </p:cNvSpPr>
          <p:nvPr>
            <p:ph type="body" sz="quarter" idx="13"/>
          </p:nvPr>
        </p:nvSpPr>
        <p:spPr>
          <a:xfrm>
            <a:off x="199933" y="397050"/>
            <a:ext cx="5228102" cy="1631719"/>
          </a:xfrm>
        </p:spPr>
        <p:txBody>
          <a:bodyPr/>
          <a:lstStyle/>
          <a:p>
            <a:r>
              <a:rPr lang="en-GB" sz="2600" b="1" dirty="0">
                <a:solidFill>
                  <a:schemeClr val="tx2"/>
                </a:solidFill>
              </a:rPr>
              <a:t>Simulations can be used to model complex systems</a:t>
            </a:r>
          </a:p>
        </p:txBody>
      </p:sp>
      <p:sp>
        <p:nvSpPr>
          <p:cNvPr id="3" name="Content Placeholder 2">
            <a:extLst>
              <a:ext uri="{FF2B5EF4-FFF2-40B4-BE49-F238E27FC236}">
                <a16:creationId xmlns:a16="http://schemas.microsoft.com/office/drawing/2014/main" id="{09C9C62B-B891-7860-6D27-15B4432E06B9}"/>
              </a:ext>
            </a:extLst>
          </p:cNvPr>
          <p:cNvSpPr>
            <a:spLocks noGrp="1"/>
          </p:cNvSpPr>
          <p:nvPr>
            <p:ph idx="1"/>
          </p:nvPr>
        </p:nvSpPr>
        <p:spPr>
          <a:xfrm>
            <a:off x="326305" y="1575881"/>
            <a:ext cx="4825243" cy="4885070"/>
          </a:xfrm>
        </p:spPr>
        <p:txBody>
          <a:bodyPr>
            <a:normAutofit/>
          </a:bodyPr>
          <a:lstStyle/>
          <a:p>
            <a:r>
              <a:rPr lang="en-GB" b="1" dirty="0"/>
              <a:t>Approximate Bayesian Computation (ABC)</a:t>
            </a:r>
          </a:p>
          <a:p>
            <a:pPr marL="380990" indent="-380990">
              <a:buFont typeface="Arial" panose="020B0604020202020204" pitchFamily="34" charset="0"/>
              <a:buChar char="•"/>
            </a:pPr>
            <a:r>
              <a:rPr lang="en-GB" dirty="0"/>
              <a:t>Use your model to simulate some data for a given set of parameters </a:t>
            </a:r>
          </a:p>
          <a:p>
            <a:pPr marL="380990" indent="-380990">
              <a:buFont typeface="Arial" panose="020B0604020202020204" pitchFamily="34" charset="0"/>
              <a:buChar char="•"/>
            </a:pPr>
            <a:r>
              <a:rPr lang="en-GB" dirty="0"/>
              <a:t>Compare the simulated data to real data and keep parameters that give similar simulations</a:t>
            </a:r>
          </a:p>
          <a:p>
            <a:pPr marL="380990" indent="-380990">
              <a:buFont typeface="Arial" panose="020B0604020202020204" pitchFamily="34" charset="0"/>
              <a:buChar char="•"/>
            </a:pPr>
            <a:r>
              <a:rPr lang="en-GB" dirty="0"/>
              <a:t>Repeat</a:t>
            </a:r>
          </a:p>
          <a:p>
            <a:pPr marL="380990" indent="-380990">
              <a:buFont typeface="Arial" panose="020B0604020202020204" pitchFamily="34" charset="0"/>
              <a:buChar char="•"/>
            </a:pPr>
            <a:r>
              <a:rPr lang="en-GB" dirty="0"/>
              <a:t>The set of parameters that have been accepted constitute your “fit”</a:t>
            </a:r>
          </a:p>
          <a:p>
            <a:pPr marL="380990" indent="-380990">
              <a:buFont typeface="Arial" panose="020B0604020202020204" pitchFamily="34" charset="0"/>
              <a:buChar char="•"/>
            </a:pPr>
            <a:endParaRPr lang="en-GB" dirty="0"/>
          </a:p>
        </p:txBody>
      </p:sp>
      <p:sp>
        <p:nvSpPr>
          <p:cNvPr id="4" name="Slide Number Placeholder 3">
            <a:extLst>
              <a:ext uri="{FF2B5EF4-FFF2-40B4-BE49-F238E27FC236}">
                <a16:creationId xmlns:a16="http://schemas.microsoft.com/office/drawing/2014/main" id="{504787C8-8891-E70C-0695-54696FEEA0D1}"/>
              </a:ext>
            </a:extLst>
          </p:cNvPr>
          <p:cNvSpPr>
            <a:spLocks noGrp="1"/>
          </p:cNvSpPr>
          <p:nvPr>
            <p:ph type="sldNum" sz="quarter" idx="12"/>
          </p:nvPr>
        </p:nvSpPr>
        <p:spPr/>
        <p:txBody>
          <a:bodyPr/>
          <a:lstStyle/>
          <a:p>
            <a:fld id="{B9B2A88A-9ECB-DF45-A377-2575079D0564}" type="slidenum">
              <a:rPr lang="en-GB" smtClean="0"/>
              <a:pPr/>
              <a:t>15</a:t>
            </a:fld>
            <a:endParaRPr lang="en-GB" dirty="0"/>
          </a:p>
        </p:txBody>
      </p:sp>
      <p:pic>
        <p:nvPicPr>
          <p:cNvPr id="7" name="Picture 6">
            <a:extLst>
              <a:ext uri="{FF2B5EF4-FFF2-40B4-BE49-F238E27FC236}">
                <a16:creationId xmlns:a16="http://schemas.microsoft.com/office/drawing/2014/main" id="{FE1A6674-FC62-CAAC-7827-ECDC2004BF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97405" y="397050"/>
            <a:ext cx="6494595" cy="6408000"/>
          </a:xfrm>
          <a:prstGeom prst="rect">
            <a:avLst/>
          </a:prstGeom>
        </p:spPr>
      </p:pic>
    </p:spTree>
    <p:extLst>
      <p:ext uri="{BB962C8B-B14F-4D97-AF65-F5344CB8AC3E}">
        <p14:creationId xmlns:p14="http://schemas.microsoft.com/office/powerpoint/2010/main" val="10871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D8E4F95-35A0-D846-B2DC-3A00142DA0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9103" y="1387494"/>
            <a:ext cx="5842000" cy="4381500"/>
          </a:xfrm>
          <a:prstGeom prst="rect">
            <a:avLst/>
          </a:prstGeom>
        </p:spPr>
      </p:pic>
      <p:pic>
        <p:nvPicPr>
          <p:cNvPr id="10" name="Picture 9">
            <a:extLst>
              <a:ext uri="{FF2B5EF4-FFF2-40B4-BE49-F238E27FC236}">
                <a16:creationId xmlns:a16="http://schemas.microsoft.com/office/drawing/2014/main" id="{CF05B994-93BD-4740-9EE5-FB69D59FA12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71103" y="1386915"/>
            <a:ext cx="5842000" cy="4381500"/>
          </a:xfrm>
          <a:prstGeom prst="rect">
            <a:avLst/>
          </a:prstGeom>
        </p:spPr>
      </p:pic>
      <p:sp>
        <p:nvSpPr>
          <p:cNvPr id="2" name="Title 1">
            <a:extLst>
              <a:ext uri="{FF2B5EF4-FFF2-40B4-BE49-F238E27FC236}">
                <a16:creationId xmlns:a16="http://schemas.microsoft.com/office/drawing/2014/main" id="{0403B6A1-15B5-CD44-B4C4-04F12DED0C4A}"/>
              </a:ext>
            </a:extLst>
          </p:cNvPr>
          <p:cNvSpPr>
            <a:spLocks noGrp="1"/>
          </p:cNvSpPr>
          <p:nvPr>
            <p:ph type="title"/>
          </p:nvPr>
        </p:nvSpPr>
        <p:spPr/>
        <p:txBody>
          <a:bodyPr/>
          <a:lstStyle/>
          <a:p>
            <a:r>
              <a:rPr lang="en-GB" cap="none" dirty="0"/>
              <a:t>Distance metrics quantify how similar simulated </a:t>
            </a:r>
            <a:r>
              <a:rPr lang="en-GB" dirty="0"/>
              <a:t>data is to real data</a:t>
            </a:r>
            <a:endParaRPr lang="en-GB" cap="non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1764339-F956-E244-B4BC-06DDFAC66383}"/>
                  </a:ext>
                </a:extLst>
              </p:cNvPr>
              <p:cNvSpPr>
                <a:spLocks noGrp="1"/>
              </p:cNvSpPr>
              <p:nvPr>
                <p:ph idx="1"/>
              </p:nvPr>
            </p:nvSpPr>
            <p:spPr>
              <a:xfrm>
                <a:off x="838200" y="1122216"/>
                <a:ext cx="11090448" cy="4910896"/>
              </a:xfrm>
            </p:spPr>
            <p:txBody>
              <a:bodyPr/>
              <a:lstStyle/>
              <a:p>
                <a:r>
                  <a:rPr lang="en-GB" dirty="0">
                    <a:solidFill>
                      <a:schemeClr val="tx1"/>
                    </a:solidFill>
                  </a:rPr>
                  <a:t>To compare simulated data to real data, we need some distance function to compare the observed data (</a:t>
                </a:r>
                <a14:m>
                  <m:oMath xmlns:m="http://schemas.openxmlformats.org/officeDocument/2006/math">
                    <m:r>
                      <a:rPr lang="en-GB" i="1">
                        <a:solidFill>
                          <a:schemeClr val="tx1"/>
                        </a:solidFill>
                        <a:latin typeface="Cambria Math" panose="02040503050406030204" pitchFamily="18" charset="0"/>
                        <a:ea typeface="Cambria Math" panose="02040503050406030204" pitchFamily="18" charset="0"/>
                      </a:rPr>
                      <m:t>𝑋</m:t>
                    </m:r>
                  </m:oMath>
                </a14:m>
                <a:r>
                  <a:rPr lang="en-GB" dirty="0">
                    <a:solidFill>
                      <a:schemeClr val="tx1"/>
                    </a:solidFill>
                  </a:rPr>
                  <a:t>) to the simulated data (</a:t>
                </a:r>
                <a14:m>
                  <m:oMath xmlns:m="http://schemas.openxmlformats.org/officeDocument/2006/math">
                    <m:r>
                      <a:rPr lang="en-GB" i="1">
                        <a:solidFill>
                          <a:schemeClr val="tx1"/>
                        </a:solidFill>
                        <a:latin typeface="Cambria Math" panose="02040503050406030204" pitchFamily="18" charset="0"/>
                        <a:ea typeface="Cambria Math" panose="02040503050406030204" pitchFamily="18" charset="0"/>
                      </a:rPr>
                      <m:t>𝑌</m:t>
                    </m:r>
                  </m:oMath>
                </a14:m>
                <a:r>
                  <a:rPr lang="en-GB" dirty="0">
                    <a:solidFill>
                      <a:schemeClr val="tx1"/>
                    </a:solidFill>
                  </a:rPr>
                  <a:t>) for parameters </a:t>
                </a:r>
                <a14:m>
                  <m:oMath xmlns:m="http://schemas.openxmlformats.org/officeDocument/2006/math">
                    <m:r>
                      <m:rPr>
                        <m:brk m:alnAt="7"/>
                      </m:rPr>
                      <a:rPr lang="en-GB" i="1">
                        <a:solidFill>
                          <a:schemeClr val="tx1"/>
                        </a:solidFill>
                        <a:latin typeface="Cambria Math" panose="02040503050406030204" pitchFamily="18" charset="0"/>
                        <a:ea typeface="Cambria Math" panose="02040503050406030204" pitchFamily="18" charset="0"/>
                      </a:rPr>
                      <m:t>𝜃</m:t>
                    </m:r>
                  </m:oMath>
                </a14:m>
                <a:r>
                  <a:rPr lang="en-GB" dirty="0">
                    <a:solidFill>
                      <a:schemeClr val="tx1"/>
                    </a:solidFill>
                  </a:rPr>
                  <a:t>:</a:t>
                </a:r>
              </a:p>
              <a:p>
                <a:endParaRPr lang="en-GB" dirty="0">
                  <a:solidFill>
                    <a:schemeClr val="tx1"/>
                  </a:solidFill>
                </a:endParaRPr>
              </a:p>
              <a:p>
                <a:r>
                  <a:rPr lang="en-GB" b="1" dirty="0">
                    <a:solidFill>
                      <a:schemeClr val="tx1"/>
                    </a:solidFill>
                  </a:rPr>
                  <a:t>Absolute difference</a:t>
                </a:r>
              </a:p>
              <a:p>
                <a:pPr algn="ctr"/>
                <a14:m>
                  <m:oMathPara xmlns:m="http://schemas.openxmlformats.org/officeDocument/2006/math">
                    <m:oMathParaPr>
                      <m:jc m:val="centerGroup"/>
                    </m:oMathParaPr>
                    <m:oMath xmlns:m="http://schemas.openxmlformats.org/officeDocument/2006/math">
                      <m:nary>
                        <m:naryPr>
                          <m:chr m:val="∑"/>
                          <m:supHide m:val="on"/>
                          <m:ctrlPr>
                            <a:rPr lang="en-GB" b="0" i="1" smtClean="0">
                              <a:solidFill>
                                <a:schemeClr val="tx1"/>
                              </a:solidFill>
                              <a:latin typeface="Cambria Math" panose="02040503050406030204" pitchFamily="18" charset="0"/>
                              <a:ea typeface="Cambria Math" panose="02040503050406030204" pitchFamily="18" charset="0"/>
                            </a:rPr>
                          </m:ctrlPr>
                        </m:naryPr>
                        <m:sub>
                          <m:r>
                            <m:rPr>
                              <m:brk m:alnAt="7"/>
                            </m:rPr>
                            <a:rPr lang="en-GB" b="0" i="1" smtClean="0">
                              <a:solidFill>
                                <a:schemeClr val="tx1"/>
                              </a:solidFill>
                              <a:latin typeface="Cambria Math" panose="02040503050406030204" pitchFamily="18" charset="0"/>
                              <a:ea typeface="Cambria Math" panose="02040503050406030204" pitchFamily="18" charset="0"/>
                            </a:rPr>
                            <m:t>𝜃</m:t>
                          </m:r>
                        </m:sub>
                        <m:sup/>
                        <m:e>
                          <m:d>
                            <m:dPr>
                              <m:begChr m:val="|"/>
                              <m:endChr m:val="|"/>
                              <m:ctrlPr>
                                <a:rPr lang="en-GB" b="0" i="1" smtClean="0">
                                  <a:solidFill>
                                    <a:schemeClr val="tx1"/>
                                  </a:solidFill>
                                  <a:latin typeface="Cambria Math" panose="02040503050406030204" pitchFamily="18" charset="0"/>
                                  <a:ea typeface="Cambria Math" panose="02040503050406030204" pitchFamily="18" charset="0"/>
                                </a:rPr>
                              </m:ctrlPr>
                            </m:dPr>
                            <m:e>
                              <m:r>
                                <a:rPr lang="en-GB" b="0" i="1" smtClean="0">
                                  <a:solidFill>
                                    <a:schemeClr val="tx1"/>
                                  </a:solidFill>
                                  <a:latin typeface="Cambria Math" panose="02040503050406030204" pitchFamily="18" charset="0"/>
                                  <a:ea typeface="Cambria Math" panose="02040503050406030204" pitchFamily="18" charset="0"/>
                                </a:rPr>
                                <m:t>𝑋</m:t>
                              </m:r>
                              <m:d>
                                <m:dPr>
                                  <m:ctrlPr>
                                    <a:rPr lang="en-GB" b="0" i="1" smtClean="0">
                                      <a:solidFill>
                                        <a:schemeClr val="tx1"/>
                                      </a:solidFill>
                                      <a:latin typeface="Cambria Math" panose="02040503050406030204" pitchFamily="18" charset="0"/>
                                      <a:ea typeface="Cambria Math" panose="02040503050406030204" pitchFamily="18" charset="0"/>
                                    </a:rPr>
                                  </m:ctrlPr>
                                </m:dPr>
                                <m:e>
                                  <m:r>
                                    <a:rPr lang="en-GB" b="0" i="1" smtClean="0">
                                      <a:solidFill>
                                        <a:schemeClr val="tx1"/>
                                      </a:solidFill>
                                      <a:latin typeface="Cambria Math" panose="02040503050406030204" pitchFamily="18" charset="0"/>
                                      <a:ea typeface="Cambria Math" panose="02040503050406030204" pitchFamily="18" charset="0"/>
                                    </a:rPr>
                                    <m:t>𝜃</m:t>
                                  </m:r>
                                </m:e>
                              </m:d>
                              <m:r>
                                <a:rPr lang="en-GB" b="0" i="1" smtClean="0">
                                  <a:solidFill>
                                    <a:schemeClr val="tx1"/>
                                  </a:solidFill>
                                  <a:latin typeface="Cambria Math" panose="02040503050406030204" pitchFamily="18" charset="0"/>
                                  <a:ea typeface="Cambria Math" panose="02040503050406030204" pitchFamily="18" charset="0"/>
                                </a:rPr>
                                <m:t>−</m:t>
                              </m:r>
                              <m:r>
                                <a:rPr lang="en-GB" b="0" i="1" smtClean="0">
                                  <a:solidFill>
                                    <a:schemeClr val="tx1"/>
                                  </a:solidFill>
                                  <a:latin typeface="Cambria Math" panose="02040503050406030204" pitchFamily="18" charset="0"/>
                                  <a:ea typeface="Cambria Math" panose="02040503050406030204" pitchFamily="18" charset="0"/>
                                </a:rPr>
                                <m:t>𝑌</m:t>
                              </m:r>
                              <m:d>
                                <m:dPr>
                                  <m:ctrlPr>
                                    <a:rPr lang="en-GB" b="0" i="1" smtClean="0">
                                      <a:solidFill>
                                        <a:schemeClr val="tx1"/>
                                      </a:solidFill>
                                      <a:latin typeface="Cambria Math" panose="02040503050406030204" pitchFamily="18" charset="0"/>
                                      <a:ea typeface="Cambria Math" panose="02040503050406030204" pitchFamily="18" charset="0"/>
                                    </a:rPr>
                                  </m:ctrlPr>
                                </m:dPr>
                                <m:e>
                                  <m:r>
                                    <a:rPr lang="en-GB" b="0" i="1" smtClean="0">
                                      <a:solidFill>
                                        <a:schemeClr val="tx1"/>
                                      </a:solidFill>
                                      <a:latin typeface="Cambria Math" panose="02040503050406030204" pitchFamily="18" charset="0"/>
                                      <a:ea typeface="Cambria Math" panose="02040503050406030204" pitchFamily="18" charset="0"/>
                                    </a:rPr>
                                    <m:t>𝜃</m:t>
                                  </m:r>
                                </m:e>
                              </m:d>
                            </m:e>
                          </m:d>
                        </m:e>
                      </m:nary>
                    </m:oMath>
                  </m:oMathPara>
                </a14:m>
                <a:endParaRPr lang="en-GB" dirty="0">
                  <a:solidFill>
                    <a:schemeClr val="tx1"/>
                  </a:solidFill>
                </a:endParaRPr>
              </a:p>
              <a:p>
                <a:r>
                  <a:rPr lang="en-GB" b="1" dirty="0" err="1">
                    <a:solidFill>
                      <a:schemeClr val="tx1"/>
                    </a:solidFill>
                  </a:rPr>
                  <a:t>Kullback-Leibler</a:t>
                </a:r>
                <a:r>
                  <a:rPr lang="en-GB" b="1" dirty="0">
                    <a:solidFill>
                      <a:schemeClr val="tx1"/>
                    </a:solidFill>
                  </a:rPr>
                  <a:t> divergence</a:t>
                </a:r>
              </a:p>
              <a:p>
                <a:pPr algn="ctr"/>
                <a14:m>
                  <m:oMathPara xmlns:m="http://schemas.openxmlformats.org/officeDocument/2006/math">
                    <m:oMathParaPr>
                      <m:jc m:val="centerGroup"/>
                    </m:oMathParaPr>
                    <m:oMath xmlns:m="http://schemas.openxmlformats.org/officeDocument/2006/math">
                      <m:nary>
                        <m:naryPr>
                          <m:chr m:val="∑"/>
                          <m:supHide m:val="on"/>
                          <m:ctrlPr>
                            <a:rPr lang="en-GB" i="1" smtClean="0">
                              <a:solidFill>
                                <a:schemeClr val="tx1"/>
                              </a:solidFill>
                              <a:latin typeface="Cambria Math" panose="02040503050406030204" pitchFamily="18" charset="0"/>
                              <a:ea typeface="Cambria Math" panose="02040503050406030204" pitchFamily="18" charset="0"/>
                            </a:rPr>
                          </m:ctrlPr>
                        </m:naryPr>
                        <m:sub>
                          <m:r>
                            <m:rPr>
                              <m:brk m:alnAt="7"/>
                            </m:rPr>
                            <a:rPr lang="en-GB" i="1">
                              <a:solidFill>
                                <a:schemeClr val="tx1"/>
                              </a:solidFill>
                              <a:latin typeface="Cambria Math" panose="02040503050406030204" pitchFamily="18" charset="0"/>
                              <a:ea typeface="Cambria Math" panose="02040503050406030204" pitchFamily="18" charset="0"/>
                            </a:rPr>
                            <m:t>𝜃</m:t>
                          </m:r>
                        </m:sub>
                        <m:sup/>
                        <m:e>
                          <m:r>
                            <a:rPr lang="en-GB" b="0" i="1" smtClean="0">
                              <a:solidFill>
                                <a:schemeClr val="tx1"/>
                              </a:solidFill>
                              <a:latin typeface="Cambria Math" panose="02040503050406030204" pitchFamily="18" charset="0"/>
                              <a:ea typeface="Cambria Math" panose="02040503050406030204" pitchFamily="18" charset="0"/>
                            </a:rPr>
                            <m:t>𝑋</m:t>
                          </m:r>
                          <m:d>
                            <m:dPr>
                              <m:ctrlPr>
                                <a:rPr lang="en-GB" b="0" i="1" smtClean="0">
                                  <a:solidFill>
                                    <a:schemeClr val="tx1"/>
                                  </a:solidFill>
                                  <a:latin typeface="Cambria Math" panose="02040503050406030204" pitchFamily="18" charset="0"/>
                                  <a:ea typeface="Cambria Math" panose="02040503050406030204" pitchFamily="18" charset="0"/>
                                </a:rPr>
                              </m:ctrlPr>
                            </m:dPr>
                            <m:e>
                              <m:r>
                                <a:rPr lang="en-GB" b="0" i="1" smtClean="0">
                                  <a:solidFill>
                                    <a:schemeClr val="tx1"/>
                                  </a:solidFill>
                                  <a:latin typeface="Cambria Math" panose="02040503050406030204" pitchFamily="18" charset="0"/>
                                  <a:ea typeface="Cambria Math" panose="02040503050406030204" pitchFamily="18" charset="0"/>
                                </a:rPr>
                                <m:t>𝜃</m:t>
                              </m:r>
                            </m:e>
                          </m:d>
                          <m:func>
                            <m:funcPr>
                              <m:ctrlPr>
                                <a:rPr lang="en-GB" b="0" i="1" smtClean="0">
                                  <a:solidFill>
                                    <a:schemeClr val="tx1"/>
                                  </a:solidFill>
                                  <a:latin typeface="Cambria Math" panose="02040503050406030204" pitchFamily="18" charset="0"/>
                                  <a:ea typeface="Cambria Math" panose="02040503050406030204" pitchFamily="18" charset="0"/>
                                </a:rPr>
                              </m:ctrlPr>
                            </m:funcPr>
                            <m:fName>
                              <m:r>
                                <m:rPr>
                                  <m:sty m:val="p"/>
                                </m:rPr>
                                <a:rPr lang="en-GB" b="0" i="0" smtClean="0">
                                  <a:solidFill>
                                    <a:schemeClr val="tx1"/>
                                  </a:solidFill>
                                  <a:latin typeface="Cambria Math" panose="02040503050406030204" pitchFamily="18" charset="0"/>
                                  <a:ea typeface="Cambria Math" panose="02040503050406030204" pitchFamily="18" charset="0"/>
                                </a:rPr>
                                <m:t>log</m:t>
                              </m:r>
                            </m:fName>
                            <m:e>
                              <m:d>
                                <m:dPr>
                                  <m:ctrlPr>
                                    <a:rPr lang="en-GB" b="0" i="1" smtClean="0">
                                      <a:solidFill>
                                        <a:schemeClr val="tx1"/>
                                      </a:solidFill>
                                      <a:latin typeface="Cambria Math" panose="02040503050406030204" pitchFamily="18" charset="0"/>
                                      <a:ea typeface="Cambria Math" panose="02040503050406030204" pitchFamily="18" charset="0"/>
                                    </a:rPr>
                                  </m:ctrlPr>
                                </m:dPr>
                                <m:e>
                                  <m:f>
                                    <m:fPr>
                                      <m:ctrlPr>
                                        <a:rPr lang="en-GB" b="0" i="1" smtClean="0">
                                          <a:solidFill>
                                            <a:schemeClr val="tx1"/>
                                          </a:solidFill>
                                          <a:latin typeface="Cambria Math" panose="02040503050406030204" pitchFamily="18" charset="0"/>
                                          <a:ea typeface="Cambria Math" panose="02040503050406030204" pitchFamily="18" charset="0"/>
                                        </a:rPr>
                                      </m:ctrlPr>
                                    </m:fPr>
                                    <m:num>
                                      <m:r>
                                        <a:rPr lang="en-GB" b="0" i="1" smtClean="0">
                                          <a:solidFill>
                                            <a:schemeClr val="tx1"/>
                                          </a:solidFill>
                                          <a:latin typeface="Cambria Math" panose="02040503050406030204" pitchFamily="18" charset="0"/>
                                          <a:ea typeface="Cambria Math" panose="02040503050406030204" pitchFamily="18" charset="0"/>
                                        </a:rPr>
                                        <m:t>𝑋</m:t>
                                      </m:r>
                                      <m:d>
                                        <m:dPr>
                                          <m:ctrlPr>
                                            <a:rPr lang="en-GB" b="0" i="1" smtClean="0">
                                              <a:solidFill>
                                                <a:schemeClr val="tx1"/>
                                              </a:solidFill>
                                              <a:latin typeface="Cambria Math" panose="02040503050406030204" pitchFamily="18" charset="0"/>
                                              <a:ea typeface="Cambria Math" panose="02040503050406030204" pitchFamily="18" charset="0"/>
                                            </a:rPr>
                                          </m:ctrlPr>
                                        </m:dPr>
                                        <m:e>
                                          <m:r>
                                            <a:rPr lang="en-GB" b="0" i="1" smtClean="0">
                                              <a:solidFill>
                                                <a:schemeClr val="tx1"/>
                                              </a:solidFill>
                                              <a:latin typeface="Cambria Math" panose="02040503050406030204" pitchFamily="18" charset="0"/>
                                              <a:ea typeface="Cambria Math" panose="02040503050406030204" pitchFamily="18" charset="0"/>
                                            </a:rPr>
                                            <m:t>𝜃</m:t>
                                          </m:r>
                                        </m:e>
                                      </m:d>
                                    </m:num>
                                    <m:den>
                                      <m:r>
                                        <a:rPr lang="en-GB" b="0" i="1" smtClean="0">
                                          <a:solidFill>
                                            <a:schemeClr val="tx1"/>
                                          </a:solidFill>
                                          <a:latin typeface="Cambria Math" panose="02040503050406030204" pitchFamily="18" charset="0"/>
                                          <a:ea typeface="Cambria Math" panose="02040503050406030204" pitchFamily="18" charset="0"/>
                                        </a:rPr>
                                        <m:t>𝑌</m:t>
                                      </m:r>
                                      <m:d>
                                        <m:dPr>
                                          <m:ctrlPr>
                                            <a:rPr lang="en-GB" b="0" i="1" smtClean="0">
                                              <a:solidFill>
                                                <a:schemeClr val="tx1"/>
                                              </a:solidFill>
                                              <a:latin typeface="Cambria Math" panose="02040503050406030204" pitchFamily="18" charset="0"/>
                                              <a:ea typeface="Cambria Math" panose="02040503050406030204" pitchFamily="18" charset="0"/>
                                            </a:rPr>
                                          </m:ctrlPr>
                                        </m:dPr>
                                        <m:e>
                                          <m:r>
                                            <a:rPr lang="en-GB" b="0" i="1" smtClean="0">
                                              <a:solidFill>
                                                <a:schemeClr val="tx1"/>
                                              </a:solidFill>
                                              <a:latin typeface="Cambria Math" panose="02040503050406030204" pitchFamily="18" charset="0"/>
                                              <a:ea typeface="Cambria Math" panose="02040503050406030204" pitchFamily="18" charset="0"/>
                                            </a:rPr>
                                            <m:t>𝜃</m:t>
                                          </m:r>
                                        </m:e>
                                      </m:d>
                                    </m:den>
                                  </m:f>
                                </m:e>
                              </m:d>
                              <m:r>
                                <a:rPr lang="en-GB" b="0" i="1" smtClean="0">
                                  <a:solidFill>
                                    <a:schemeClr val="tx1"/>
                                  </a:solidFill>
                                  <a:latin typeface="Cambria Math" panose="02040503050406030204" pitchFamily="18" charset="0"/>
                                  <a:ea typeface="Cambria Math" panose="02040503050406030204" pitchFamily="18" charset="0"/>
                                </a:rPr>
                                <m:t>=</m:t>
                              </m:r>
                            </m:e>
                          </m:func>
                        </m:e>
                      </m:nary>
                      <m:nary>
                        <m:naryPr>
                          <m:limLoc m:val="undOvr"/>
                          <m:subHide m:val="on"/>
                          <m:supHide m:val="on"/>
                          <m:ctrlPr>
                            <a:rPr lang="en-GB" i="1" smtClean="0">
                              <a:solidFill>
                                <a:schemeClr val="tx1"/>
                              </a:solidFill>
                              <a:latin typeface="Cambria Math" panose="02040503050406030204" pitchFamily="18" charset="0"/>
                              <a:ea typeface="Cambria Math" panose="02040503050406030204" pitchFamily="18" charset="0"/>
                            </a:rPr>
                          </m:ctrlPr>
                        </m:naryPr>
                        <m:sub/>
                        <m:sup/>
                        <m:e>
                          <m:r>
                            <a:rPr lang="en-GB" b="0" i="1" smtClean="0">
                              <a:solidFill>
                                <a:schemeClr val="tx1"/>
                              </a:solidFill>
                              <a:latin typeface="Cambria Math" panose="02040503050406030204" pitchFamily="18" charset="0"/>
                              <a:ea typeface="Cambria Math" panose="02040503050406030204" pitchFamily="18" charset="0"/>
                            </a:rPr>
                            <m:t>𝑥</m:t>
                          </m:r>
                          <m:d>
                            <m:dPr>
                              <m:ctrlPr>
                                <a:rPr lang="en-GB" b="0" i="1" smtClean="0">
                                  <a:solidFill>
                                    <a:schemeClr val="tx1"/>
                                  </a:solidFill>
                                  <a:latin typeface="Cambria Math" panose="02040503050406030204" pitchFamily="18" charset="0"/>
                                  <a:ea typeface="Cambria Math" panose="02040503050406030204" pitchFamily="18" charset="0"/>
                                </a:rPr>
                              </m:ctrlPr>
                            </m:dPr>
                            <m:e>
                              <m:r>
                                <a:rPr lang="en-GB" b="0" i="1" smtClean="0">
                                  <a:solidFill>
                                    <a:schemeClr val="tx1"/>
                                  </a:solidFill>
                                  <a:latin typeface="Cambria Math" panose="02040503050406030204" pitchFamily="18" charset="0"/>
                                  <a:ea typeface="Cambria Math" panose="02040503050406030204" pitchFamily="18" charset="0"/>
                                </a:rPr>
                                <m:t>𝜃</m:t>
                              </m:r>
                            </m:e>
                          </m:d>
                          <m:func>
                            <m:funcPr>
                              <m:ctrlPr>
                                <a:rPr lang="en-GB" b="0" i="1" smtClean="0">
                                  <a:solidFill>
                                    <a:schemeClr val="tx1"/>
                                  </a:solidFill>
                                  <a:latin typeface="Cambria Math" panose="02040503050406030204" pitchFamily="18" charset="0"/>
                                  <a:ea typeface="Cambria Math" panose="02040503050406030204" pitchFamily="18" charset="0"/>
                                </a:rPr>
                              </m:ctrlPr>
                            </m:funcPr>
                            <m:fName>
                              <m:r>
                                <m:rPr>
                                  <m:sty m:val="p"/>
                                </m:rPr>
                                <a:rPr lang="en-GB" b="0" i="0" smtClean="0">
                                  <a:solidFill>
                                    <a:schemeClr val="tx1"/>
                                  </a:solidFill>
                                  <a:latin typeface="Cambria Math" panose="02040503050406030204" pitchFamily="18" charset="0"/>
                                  <a:ea typeface="Cambria Math" panose="02040503050406030204" pitchFamily="18" charset="0"/>
                                </a:rPr>
                                <m:t>log</m:t>
                              </m:r>
                            </m:fName>
                            <m:e>
                              <m:d>
                                <m:dPr>
                                  <m:ctrlPr>
                                    <a:rPr lang="en-GB" b="0" i="1" smtClean="0">
                                      <a:solidFill>
                                        <a:schemeClr val="tx1"/>
                                      </a:solidFill>
                                      <a:latin typeface="Cambria Math" panose="02040503050406030204" pitchFamily="18" charset="0"/>
                                      <a:ea typeface="Cambria Math" panose="02040503050406030204" pitchFamily="18" charset="0"/>
                                    </a:rPr>
                                  </m:ctrlPr>
                                </m:dPr>
                                <m:e>
                                  <m:f>
                                    <m:fPr>
                                      <m:ctrlPr>
                                        <a:rPr lang="en-GB" b="0" i="1" smtClean="0">
                                          <a:solidFill>
                                            <a:schemeClr val="tx1"/>
                                          </a:solidFill>
                                          <a:latin typeface="Cambria Math" panose="02040503050406030204" pitchFamily="18" charset="0"/>
                                          <a:ea typeface="Cambria Math" panose="02040503050406030204" pitchFamily="18" charset="0"/>
                                        </a:rPr>
                                      </m:ctrlPr>
                                    </m:fPr>
                                    <m:num>
                                      <m:r>
                                        <a:rPr lang="en-GB" b="0" i="1" smtClean="0">
                                          <a:solidFill>
                                            <a:schemeClr val="tx1"/>
                                          </a:solidFill>
                                          <a:latin typeface="Cambria Math" panose="02040503050406030204" pitchFamily="18" charset="0"/>
                                          <a:ea typeface="Cambria Math" panose="02040503050406030204" pitchFamily="18" charset="0"/>
                                        </a:rPr>
                                        <m:t>𝑥</m:t>
                                      </m:r>
                                      <m:d>
                                        <m:dPr>
                                          <m:ctrlPr>
                                            <a:rPr lang="en-GB" b="0" i="1" smtClean="0">
                                              <a:solidFill>
                                                <a:schemeClr val="tx1"/>
                                              </a:solidFill>
                                              <a:latin typeface="Cambria Math" panose="02040503050406030204" pitchFamily="18" charset="0"/>
                                              <a:ea typeface="Cambria Math" panose="02040503050406030204" pitchFamily="18" charset="0"/>
                                            </a:rPr>
                                          </m:ctrlPr>
                                        </m:dPr>
                                        <m:e>
                                          <m:r>
                                            <a:rPr lang="en-GB" b="0" i="1" smtClean="0">
                                              <a:solidFill>
                                                <a:schemeClr val="tx1"/>
                                              </a:solidFill>
                                              <a:latin typeface="Cambria Math" panose="02040503050406030204" pitchFamily="18" charset="0"/>
                                              <a:ea typeface="Cambria Math" panose="02040503050406030204" pitchFamily="18" charset="0"/>
                                            </a:rPr>
                                            <m:t>𝜃</m:t>
                                          </m:r>
                                        </m:e>
                                      </m:d>
                                    </m:num>
                                    <m:den>
                                      <m:r>
                                        <a:rPr lang="en-GB" b="0" i="1" smtClean="0">
                                          <a:solidFill>
                                            <a:schemeClr val="tx1"/>
                                          </a:solidFill>
                                          <a:latin typeface="Cambria Math" panose="02040503050406030204" pitchFamily="18" charset="0"/>
                                          <a:ea typeface="Cambria Math" panose="02040503050406030204" pitchFamily="18" charset="0"/>
                                        </a:rPr>
                                        <m:t>𝑦</m:t>
                                      </m:r>
                                      <m:d>
                                        <m:dPr>
                                          <m:ctrlPr>
                                            <a:rPr lang="en-GB" b="0" i="1" smtClean="0">
                                              <a:solidFill>
                                                <a:schemeClr val="tx1"/>
                                              </a:solidFill>
                                              <a:latin typeface="Cambria Math" panose="02040503050406030204" pitchFamily="18" charset="0"/>
                                              <a:ea typeface="Cambria Math" panose="02040503050406030204" pitchFamily="18" charset="0"/>
                                            </a:rPr>
                                          </m:ctrlPr>
                                        </m:dPr>
                                        <m:e>
                                          <m:r>
                                            <a:rPr lang="en-GB" b="0" i="1" smtClean="0">
                                              <a:solidFill>
                                                <a:schemeClr val="tx1"/>
                                              </a:solidFill>
                                              <a:latin typeface="Cambria Math" panose="02040503050406030204" pitchFamily="18" charset="0"/>
                                              <a:ea typeface="Cambria Math" panose="02040503050406030204" pitchFamily="18" charset="0"/>
                                            </a:rPr>
                                            <m:t>𝜃</m:t>
                                          </m:r>
                                        </m:e>
                                      </m:d>
                                    </m:den>
                                  </m:f>
                                </m:e>
                              </m:d>
                              <m:r>
                                <a:rPr lang="en-GB" b="0" i="1" smtClean="0">
                                  <a:solidFill>
                                    <a:schemeClr val="tx1"/>
                                  </a:solidFill>
                                  <a:latin typeface="Cambria Math" panose="02040503050406030204" pitchFamily="18" charset="0"/>
                                  <a:ea typeface="Cambria Math" panose="02040503050406030204" pitchFamily="18" charset="0"/>
                                </a:rPr>
                                <m:t>𝑑</m:t>
                              </m:r>
                              <m:r>
                                <a:rPr lang="en-GB" b="0" i="1" smtClean="0">
                                  <a:solidFill>
                                    <a:schemeClr val="tx1"/>
                                  </a:solidFill>
                                  <a:latin typeface="Cambria Math" panose="02040503050406030204" pitchFamily="18" charset="0"/>
                                  <a:ea typeface="Cambria Math" panose="02040503050406030204" pitchFamily="18" charset="0"/>
                                </a:rPr>
                                <m:t>𝜃</m:t>
                              </m:r>
                            </m:e>
                          </m:func>
                        </m:e>
                      </m:nary>
                    </m:oMath>
                  </m:oMathPara>
                </a14:m>
                <a:endParaRPr lang="en-GB" dirty="0">
                  <a:solidFill>
                    <a:schemeClr val="tx1"/>
                  </a:solidFill>
                </a:endParaRPr>
              </a:p>
              <a:p>
                <a:r>
                  <a:rPr lang="en-GB" b="1" dirty="0">
                    <a:solidFill>
                      <a:schemeClr val="tx1"/>
                    </a:solidFill>
                  </a:rPr>
                  <a:t>Wasserstein distance</a:t>
                </a:r>
              </a:p>
              <a:p>
                <a:pPr algn="ctr"/>
                <a14:m>
                  <m:oMathPara xmlns:m="http://schemas.openxmlformats.org/officeDocument/2006/math">
                    <m:oMathParaPr>
                      <m:jc m:val="centerGroup"/>
                    </m:oMathParaPr>
                    <m:oMath xmlns:m="http://schemas.openxmlformats.org/officeDocument/2006/math">
                      <m:nary>
                        <m:naryPr>
                          <m:limLoc m:val="undOvr"/>
                          <m:subHide m:val="on"/>
                          <m:supHide m:val="on"/>
                          <m:ctrlPr>
                            <a:rPr lang="en-GB" i="1" smtClean="0">
                              <a:solidFill>
                                <a:schemeClr val="tx1"/>
                              </a:solidFill>
                              <a:latin typeface="Cambria Math" panose="02040503050406030204" pitchFamily="18" charset="0"/>
                            </a:rPr>
                          </m:ctrlPr>
                        </m:naryPr>
                        <m:sub/>
                        <m:sup/>
                        <m:e>
                          <m:d>
                            <m:dPr>
                              <m:begChr m:val="|"/>
                              <m:endChr m:val="|"/>
                              <m:ctrlPr>
                                <a:rPr lang="en-GB" i="1" smtClean="0">
                                  <a:solidFill>
                                    <a:schemeClr val="tx1"/>
                                  </a:solidFill>
                                  <a:latin typeface="Cambria Math" panose="02040503050406030204" pitchFamily="18" charset="0"/>
                                </a:rPr>
                              </m:ctrlPr>
                            </m:dPr>
                            <m:e>
                              <m:r>
                                <a:rPr lang="en-GB" b="0" i="1" smtClean="0">
                                  <a:solidFill>
                                    <a:schemeClr val="tx1"/>
                                  </a:solidFill>
                                  <a:latin typeface="Cambria Math" panose="02040503050406030204" pitchFamily="18" charset="0"/>
                                </a:rPr>
                                <m:t>𝐶𝐷𝐹</m:t>
                              </m:r>
                              <m:d>
                                <m:dPr>
                                  <m:ctrlPr>
                                    <a:rPr lang="en-GB" b="0" i="1" smtClean="0">
                                      <a:solidFill>
                                        <a:schemeClr val="tx1"/>
                                      </a:solidFill>
                                      <a:latin typeface="Cambria Math" panose="02040503050406030204" pitchFamily="18" charset="0"/>
                                    </a:rPr>
                                  </m:ctrlPr>
                                </m:dPr>
                                <m:e>
                                  <m:r>
                                    <a:rPr lang="en-GB" b="0" i="1" smtClean="0">
                                      <a:solidFill>
                                        <a:schemeClr val="tx1"/>
                                      </a:solidFill>
                                      <a:latin typeface="Cambria Math" panose="02040503050406030204" pitchFamily="18" charset="0"/>
                                    </a:rPr>
                                    <m:t>𝑥</m:t>
                                  </m:r>
                                  <m:d>
                                    <m:dPr>
                                      <m:ctrlPr>
                                        <a:rPr lang="en-GB" b="0" i="1" smtClean="0">
                                          <a:solidFill>
                                            <a:schemeClr val="tx1"/>
                                          </a:solidFill>
                                          <a:latin typeface="Cambria Math" panose="02040503050406030204" pitchFamily="18" charset="0"/>
                                        </a:rPr>
                                      </m:ctrlPr>
                                    </m:dPr>
                                    <m:e>
                                      <m:r>
                                        <a:rPr lang="en-GB" b="0" i="1" smtClean="0">
                                          <a:solidFill>
                                            <a:schemeClr val="tx1"/>
                                          </a:solidFill>
                                          <a:latin typeface="Cambria Math" panose="02040503050406030204" pitchFamily="18" charset="0"/>
                                          <a:ea typeface="Cambria Math" panose="02040503050406030204" pitchFamily="18" charset="0"/>
                                        </a:rPr>
                                        <m:t>𝜃</m:t>
                                      </m:r>
                                    </m:e>
                                  </m:d>
                                </m:e>
                              </m:d>
                              <m:r>
                                <a:rPr lang="en-GB" b="0" i="1" smtClean="0">
                                  <a:solidFill>
                                    <a:schemeClr val="tx1"/>
                                  </a:solidFill>
                                  <a:latin typeface="Cambria Math" panose="02040503050406030204" pitchFamily="18" charset="0"/>
                                </a:rPr>
                                <m:t>−</m:t>
                              </m:r>
                              <m:r>
                                <a:rPr lang="en-GB" b="0" i="1" smtClean="0">
                                  <a:solidFill>
                                    <a:schemeClr val="tx1"/>
                                  </a:solidFill>
                                  <a:latin typeface="Cambria Math" panose="02040503050406030204" pitchFamily="18" charset="0"/>
                                </a:rPr>
                                <m:t>𝐶𝐷𝐹</m:t>
                              </m:r>
                              <m:d>
                                <m:dPr>
                                  <m:ctrlPr>
                                    <a:rPr lang="en-GB" b="0" i="1" smtClean="0">
                                      <a:solidFill>
                                        <a:schemeClr val="tx1"/>
                                      </a:solidFill>
                                      <a:latin typeface="Cambria Math" panose="02040503050406030204" pitchFamily="18" charset="0"/>
                                    </a:rPr>
                                  </m:ctrlPr>
                                </m:dPr>
                                <m:e>
                                  <m:r>
                                    <a:rPr lang="en-GB" b="0" i="1" smtClean="0">
                                      <a:solidFill>
                                        <a:schemeClr val="tx1"/>
                                      </a:solidFill>
                                      <a:latin typeface="Cambria Math" panose="02040503050406030204" pitchFamily="18" charset="0"/>
                                    </a:rPr>
                                    <m:t>𝑦</m:t>
                                  </m:r>
                                  <m:d>
                                    <m:dPr>
                                      <m:ctrlPr>
                                        <a:rPr lang="en-GB" b="0" i="1" smtClean="0">
                                          <a:solidFill>
                                            <a:schemeClr val="tx1"/>
                                          </a:solidFill>
                                          <a:latin typeface="Cambria Math" panose="02040503050406030204" pitchFamily="18" charset="0"/>
                                        </a:rPr>
                                      </m:ctrlPr>
                                    </m:dPr>
                                    <m:e>
                                      <m:r>
                                        <a:rPr lang="en-GB" b="0" i="1" smtClean="0">
                                          <a:solidFill>
                                            <a:schemeClr val="tx1"/>
                                          </a:solidFill>
                                          <a:latin typeface="Cambria Math" panose="02040503050406030204" pitchFamily="18" charset="0"/>
                                          <a:ea typeface="Cambria Math" panose="02040503050406030204" pitchFamily="18" charset="0"/>
                                        </a:rPr>
                                        <m:t>𝜃</m:t>
                                      </m:r>
                                    </m:e>
                                  </m:d>
                                </m:e>
                              </m:d>
                            </m:e>
                          </m:d>
                          <m:r>
                            <a:rPr lang="en-GB" b="0" i="1" smtClean="0">
                              <a:solidFill>
                                <a:schemeClr val="tx1"/>
                              </a:solidFill>
                              <a:latin typeface="Cambria Math" panose="02040503050406030204" pitchFamily="18" charset="0"/>
                            </a:rPr>
                            <m:t>𝑑</m:t>
                          </m:r>
                          <m:r>
                            <a:rPr lang="en-GB" b="0" i="1" smtClean="0">
                              <a:solidFill>
                                <a:schemeClr val="tx1"/>
                              </a:solidFill>
                              <a:latin typeface="Cambria Math" panose="02040503050406030204" pitchFamily="18" charset="0"/>
                              <a:ea typeface="Cambria Math" panose="02040503050406030204" pitchFamily="18" charset="0"/>
                            </a:rPr>
                            <m:t>𝜃</m:t>
                          </m:r>
                        </m:e>
                      </m:nary>
                    </m:oMath>
                  </m:oMathPara>
                </a14:m>
                <a:endParaRPr lang="en-GB" dirty="0">
                  <a:solidFill>
                    <a:schemeClr val="tx1"/>
                  </a:solidFill>
                </a:endParaRPr>
              </a:p>
            </p:txBody>
          </p:sp>
        </mc:Choice>
        <mc:Fallback xmlns="">
          <p:sp>
            <p:nvSpPr>
              <p:cNvPr id="3" name="Content Placeholder 2">
                <a:extLst>
                  <a:ext uri="{FF2B5EF4-FFF2-40B4-BE49-F238E27FC236}">
                    <a16:creationId xmlns:a16="http://schemas.microsoft.com/office/drawing/2014/main" id="{01764339-F956-E244-B4BC-06DDFAC66383}"/>
                  </a:ext>
                </a:extLst>
              </p:cNvPr>
              <p:cNvSpPr>
                <a:spLocks noGrp="1" noRot="1" noChangeAspect="1" noMove="1" noResize="1" noEditPoints="1" noAdjustHandles="1" noChangeArrowheads="1" noChangeShapeType="1" noTextEdit="1"/>
              </p:cNvSpPr>
              <p:nvPr>
                <p:ph idx="1"/>
              </p:nvPr>
            </p:nvSpPr>
            <p:spPr>
              <a:xfrm>
                <a:off x="838200" y="1122216"/>
                <a:ext cx="11090448" cy="4910896"/>
              </a:xfrm>
              <a:blipFill>
                <a:blip r:embed="rId5"/>
                <a:stretch>
                  <a:fillRect l="-1487" t="-1546" r="-1373" b="-25000"/>
                </a:stretch>
              </a:blipFill>
            </p:spPr>
            <p:txBody>
              <a:bodyPr/>
              <a:lstStyle/>
              <a:p>
                <a:r>
                  <a:rPr lang="en-GB">
                    <a:noFill/>
                  </a:rPr>
                  <a:t> </a:t>
                </a:r>
              </a:p>
            </p:txBody>
          </p:sp>
        </mc:Fallback>
      </mc:AlternateContent>
      <p:sp>
        <p:nvSpPr>
          <p:cNvPr id="4" name="Date Placeholder 3">
            <a:extLst>
              <a:ext uri="{FF2B5EF4-FFF2-40B4-BE49-F238E27FC236}">
                <a16:creationId xmlns:a16="http://schemas.microsoft.com/office/drawing/2014/main" id="{112FBDB8-8121-874F-9053-C5C45820ED54}"/>
              </a:ext>
            </a:extLst>
          </p:cNvPr>
          <p:cNvSpPr>
            <a:spLocks noGrp="1"/>
          </p:cNvSpPr>
          <p:nvPr>
            <p:ph type="dt" sz="half" idx="10"/>
          </p:nvPr>
        </p:nvSpPr>
        <p:spPr>
          <a:xfrm>
            <a:off x="1119717" y="8440303"/>
            <a:ext cx="7008000" cy="164148"/>
          </a:xfrm>
          <a:prstGeom prst="rect">
            <a:avLst/>
          </a:prstGeom>
        </p:spPr>
        <p:txBody>
          <a:bodyPr vert="horz" wrap="square" lIns="0" tIns="0" rIns="0" bIns="0" rtlCol="0" anchor="b" anchorCtr="0">
            <a:spAutoFit/>
          </a:bodyPr>
          <a:lstStyle>
            <a:defPPr>
              <a:defRPr lang="en-US"/>
            </a:defPPr>
            <a:lvl1pPr marL="0" algn="l" defTabSz="1219170" rtl="0" eaLnBrk="1" latinLnBrk="0" hangingPunct="1">
              <a:defRPr sz="1067" kern="1200">
                <a:solidFill>
                  <a:schemeClr val="tx2"/>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fld id="{3C404475-5ECB-4D36-A4F5-040C1856A096}" type="datetime2">
              <a:rPr lang="en-GB" smtClean="0"/>
              <a:pPr/>
              <a:t>Monday, 16 February 2026</a:t>
            </a:fld>
            <a:endParaRPr lang="en-GB"/>
          </a:p>
        </p:txBody>
      </p:sp>
      <p:sp>
        <p:nvSpPr>
          <p:cNvPr id="6" name="Slide Number Placeholder 5">
            <a:extLst>
              <a:ext uri="{FF2B5EF4-FFF2-40B4-BE49-F238E27FC236}">
                <a16:creationId xmlns:a16="http://schemas.microsoft.com/office/drawing/2014/main" id="{B7C01C37-9B4B-BD41-93FC-B67ED492B244}"/>
              </a:ext>
            </a:extLst>
          </p:cNvPr>
          <p:cNvSpPr>
            <a:spLocks noGrp="1"/>
          </p:cNvSpPr>
          <p:nvPr>
            <p:ph type="sldNum" sz="quarter" idx="12"/>
          </p:nvPr>
        </p:nvSpPr>
        <p:spPr>
          <a:xfrm>
            <a:off x="0" y="8440303"/>
            <a:ext cx="1023211" cy="164148"/>
          </a:xfrm>
          <a:prstGeom prst="rect">
            <a:avLst/>
          </a:prstGeom>
        </p:spPr>
        <p:txBody>
          <a:bodyPr vert="horz" wrap="square" lIns="0" tIns="0" rIns="0" bIns="0" rtlCol="0" anchor="b" anchorCtr="0">
            <a:spAutoFit/>
          </a:bodyPr>
          <a:lstStyle>
            <a:defPPr>
              <a:defRPr lang="en-US"/>
            </a:defPPr>
            <a:lvl1pPr marL="0" algn="r" defTabSz="1219170" rtl="0" eaLnBrk="1" latinLnBrk="0" hangingPunct="1">
              <a:defRPr sz="1067" kern="1200">
                <a:solidFill>
                  <a:schemeClr val="tx2"/>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fld id="{F90E331C-8DD5-41DE-A1D8-42719F204B7E}" type="slidenum">
              <a:rPr lang="en-GB" smtClean="0"/>
              <a:pPr/>
              <a:t>16</a:t>
            </a:fld>
            <a:endParaRPr lang="en-GB"/>
          </a:p>
        </p:txBody>
      </p:sp>
      <p:sp>
        <p:nvSpPr>
          <p:cNvPr id="11" name="TextBox 10">
            <a:extLst>
              <a:ext uri="{FF2B5EF4-FFF2-40B4-BE49-F238E27FC236}">
                <a16:creationId xmlns:a16="http://schemas.microsoft.com/office/drawing/2014/main" id="{7E44F57C-7FA1-9F42-AF70-3B1F401F5C50}"/>
              </a:ext>
            </a:extLst>
          </p:cNvPr>
          <p:cNvSpPr txBox="1"/>
          <p:nvPr/>
        </p:nvSpPr>
        <p:spPr>
          <a:xfrm>
            <a:off x="9832805" y="3940733"/>
            <a:ext cx="1445652" cy="646331"/>
          </a:xfrm>
          <a:prstGeom prst="rect">
            <a:avLst/>
          </a:prstGeom>
          <a:noFill/>
        </p:spPr>
        <p:txBody>
          <a:bodyPr wrap="none" rtlCol="0">
            <a:spAutoFit/>
          </a:bodyPr>
          <a:lstStyle/>
          <a:p>
            <a:r>
              <a:rPr lang="en-GB" dirty="0"/>
              <a:t>Wasserstein</a:t>
            </a:r>
          </a:p>
          <a:p>
            <a:r>
              <a:rPr lang="en-GB" dirty="0"/>
              <a:t>distance</a:t>
            </a:r>
          </a:p>
        </p:txBody>
      </p:sp>
      <p:cxnSp>
        <p:nvCxnSpPr>
          <p:cNvPr id="13" name="Straight Arrow Connector 12">
            <a:extLst>
              <a:ext uri="{FF2B5EF4-FFF2-40B4-BE49-F238E27FC236}">
                <a16:creationId xmlns:a16="http://schemas.microsoft.com/office/drawing/2014/main" id="{877122BD-C5A6-324B-867B-776C93A914EE}"/>
              </a:ext>
            </a:extLst>
          </p:cNvPr>
          <p:cNvCxnSpPr>
            <a:cxnSpLocks/>
          </p:cNvCxnSpPr>
          <p:nvPr/>
        </p:nvCxnSpPr>
        <p:spPr>
          <a:xfrm flipV="1">
            <a:off x="10484682" y="2636912"/>
            <a:ext cx="651879" cy="1303240"/>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cxnSp>
        <p:nvCxnSpPr>
          <p:cNvPr id="14" name="Straight Arrow Connector 13">
            <a:extLst>
              <a:ext uri="{FF2B5EF4-FFF2-40B4-BE49-F238E27FC236}">
                <a16:creationId xmlns:a16="http://schemas.microsoft.com/office/drawing/2014/main" id="{E7C5613D-2DB8-1643-AEDA-9DEDF2CC10CA}"/>
              </a:ext>
            </a:extLst>
          </p:cNvPr>
          <p:cNvCxnSpPr>
            <a:cxnSpLocks/>
          </p:cNvCxnSpPr>
          <p:nvPr/>
        </p:nvCxnSpPr>
        <p:spPr>
          <a:xfrm flipH="1">
            <a:off x="7967389" y="4365105"/>
            <a:ext cx="1584995" cy="329243"/>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922370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3">
                                            <p:txEl>
                                              <p:pRg st="0" end="0"/>
                                            </p:txEl>
                                          </p:spTgt>
                                        </p:tgtEl>
                                      </p:cBhvr>
                                    </p:animEffect>
                                    <p:set>
                                      <p:cBhvr>
                                        <p:cTn id="7" dur="1" fill="hold">
                                          <p:stCondLst>
                                            <p:cond delay="499"/>
                                          </p:stCondLst>
                                        </p:cTn>
                                        <p:tgtEl>
                                          <p:spTgt spid="3">
                                            <p:txEl>
                                              <p:pRg st="0" end="0"/>
                                            </p:txEl>
                                          </p:spTgt>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3">
                                            <p:txEl>
                                              <p:pRg st="2" end="2"/>
                                            </p:txEl>
                                          </p:spTgt>
                                        </p:tgtEl>
                                      </p:cBhvr>
                                    </p:animEffect>
                                    <p:set>
                                      <p:cBhvr>
                                        <p:cTn id="10" dur="1" fill="hold">
                                          <p:stCondLst>
                                            <p:cond delay="499"/>
                                          </p:stCondLst>
                                        </p:cTn>
                                        <p:tgtEl>
                                          <p:spTgt spid="3">
                                            <p:txEl>
                                              <p:pRg st="2" end="2"/>
                                            </p:txEl>
                                          </p:spTgt>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3">
                                            <p:txEl>
                                              <p:pRg st="3" end="3"/>
                                            </p:txEl>
                                          </p:spTgt>
                                        </p:tgtEl>
                                      </p:cBhvr>
                                    </p:animEffect>
                                    <p:set>
                                      <p:cBhvr>
                                        <p:cTn id="13" dur="1" fill="hold">
                                          <p:stCondLst>
                                            <p:cond delay="499"/>
                                          </p:stCondLst>
                                        </p:cTn>
                                        <p:tgtEl>
                                          <p:spTgt spid="3">
                                            <p:txEl>
                                              <p:pRg st="3" end="3"/>
                                            </p:txEl>
                                          </p:spTgt>
                                        </p:tgtEl>
                                        <p:attrNameLst>
                                          <p:attrName>style.visibility</p:attrName>
                                        </p:attrNameLst>
                                      </p:cBhvr>
                                      <p:to>
                                        <p:strVal val="hidden"/>
                                      </p:to>
                                    </p:set>
                                  </p:childTnLst>
                                </p:cTn>
                              </p:par>
                              <p:par>
                                <p:cTn id="14" presetID="10" presetClass="exit" presetSubtype="0" fill="hold" grpId="0" nodeType="withEffect">
                                  <p:stCondLst>
                                    <p:cond delay="0"/>
                                  </p:stCondLst>
                                  <p:childTnLst>
                                    <p:animEffect transition="out" filter="fade">
                                      <p:cBhvr>
                                        <p:cTn id="15" dur="500"/>
                                        <p:tgtEl>
                                          <p:spTgt spid="3">
                                            <p:txEl>
                                              <p:pRg st="4" end="4"/>
                                            </p:txEl>
                                          </p:spTgt>
                                        </p:tgtEl>
                                      </p:cBhvr>
                                    </p:animEffect>
                                    <p:set>
                                      <p:cBhvr>
                                        <p:cTn id="16" dur="1" fill="hold">
                                          <p:stCondLst>
                                            <p:cond delay="499"/>
                                          </p:stCondLst>
                                        </p:cTn>
                                        <p:tgtEl>
                                          <p:spTgt spid="3">
                                            <p:txEl>
                                              <p:pRg st="4" end="4"/>
                                            </p:txEl>
                                          </p:spTgt>
                                        </p:tgtEl>
                                        <p:attrNameLst>
                                          <p:attrName>style.visibility</p:attrName>
                                        </p:attrNameLst>
                                      </p:cBhvr>
                                      <p:to>
                                        <p:strVal val="hidden"/>
                                      </p:to>
                                    </p:set>
                                  </p:childTnLst>
                                </p:cTn>
                              </p:par>
                              <p:par>
                                <p:cTn id="17" presetID="10" presetClass="exit" presetSubtype="0" fill="hold" grpId="0" nodeType="withEffect">
                                  <p:stCondLst>
                                    <p:cond delay="0"/>
                                  </p:stCondLst>
                                  <p:childTnLst>
                                    <p:animEffect transition="out" filter="fade">
                                      <p:cBhvr>
                                        <p:cTn id="18" dur="500"/>
                                        <p:tgtEl>
                                          <p:spTgt spid="3">
                                            <p:txEl>
                                              <p:pRg st="5" end="5"/>
                                            </p:txEl>
                                          </p:spTgt>
                                        </p:tgtEl>
                                      </p:cBhvr>
                                    </p:animEffect>
                                    <p:set>
                                      <p:cBhvr>
                                        <p:cTn id="19" dur="1" fill="hold">
                                          <p:stCondLst>
                                            <p:cond delay="499"/>
                                          </p:stCondLst>
                                        </p:cTn>
                                        <p:tgtEl>
                                          <p:spTgt spid="3">
                                            <p:txEl>
                                              <p:pRg st="5" end="5"/>
                                            </p:txEl>
                                          </p:spTgt>
                                        </p:tgtEl>
                                        <p:attrNameLst>
                                          <p:attrName>style.visibility</p:attrName>
                                        </p:attrNameLst>
                                      </p:cBhvr>
                                      <p:to>
                                        <p:strVal val="hidden"/>
                                      </p:to>
                                    </p:set>
                                  </p:childTnLst>
                                </p:cTn>
                              </p:par>
                              <p:par>
                                <p:cTn id="20" presetID="10" presetClass="exit" presetSubtype="0" fill="hold" grpId="0" nodeType="withEffect">
                                  <p:stCondLst>
                                    <p:cond delay="0"/>
                                  </p:stCondLst>
                                  <p:childTnLst>
                                    <p:animEffect transition="out" filter="fade">
                                      <p:cBhvr>
                                        <p:cTn id="21" dur="500"/>
                                        <p:tgtEl>
                                          <p:spTgt spid="3">
                                            <p:txEl>
                                              <p:pRg st="6" end="6"/>
                                            </p:txEl>
                                          </p:spTgt>
                                        </p:tgtEl>
                                      </p:cBhvr>
                                    </p:animEffect>
                                    <p:set>
                                      <p:cBhvr>
                                        <p:cTn id="22" dur="1" fill="hold">
                                          <p:stCondLst>
                                            <p:cond delay="499"/>
                                          </p:stCondLst>
                                        </p:cTn>
                                        <p:tgtEl>
                                          <p:spTgt spid="3">
                                            <p:txEl>
                                              <p:pRg st="6" end="6"/>
                                            </p:txEl>
                                          </p:spTgt>
                                        </p:tgtEl>
                                        <p:attrNameLst>
                                          <p:attrName>style.visibility</p:attrName>
                                        </p:attrNameLst>
                                      </p:cBhvr>
                                      <p:to>
                                        <p:strVal val="hidden"/>
                                      </p:to>
                                    </p:set>
                                  </p:childTnLst>
                                </p:cTn>
                              </p:par>
                              <p:par>
                                <p:cTn id="23" presetID="10" presetClass="exit" presetSubtype="0" fill="hold" grpId="0" nodeType="withEffect">
                                  <p:stCondLst>
                                    <p:cond delay="0"/>
                                  </p:stCondLst>
                                  <p:childTnLst>
                                    <p:animEffect transition="out" filter="fade">
                                      <p:cBhvr>
                                        <p:cTn id="24" dur="500"/>
                                        <p:tgtEl>
                                          <p:spTgt spid="3">
                                            <p:txEl>
                                              <p:pRg st="7" end="7"/>
                                            </p:txEl>
                                          </p:spTgt>
                                        </p:tgtEl>
                                      </p:cBhvr>
                                    </p:animEffect>
                                    <p:set>
                                      <p:cBhvr>
                                        <p:cTn id="25" dur="1" fill="hold">
                                          <p:stCondLst>
                                            <p:cond delay="499"/>
                                          </p:stCondLst>
                                        </p:cTn>
                                        <p:tgtEl>
                                          <p:spTgt spid="3">
                                            <p:txEl>
                                              <p:pRg st="7" end="7"/>
                                            </p:txEl>
                                          </p:spTgt>
                                        </p:tgtEl>
                                        <p:attrNameLst>
                                          <p:attrName>style.visibility</p:attrName>
                                        </p:attrNameLst>
                                      </p:cBhvr>
                                      <p:to>
                                        <p:strVal val="hidden"/>
                                      </p:to>
                                    </p:set>
                                  </p:childTnLst>
                                </p:cTn>
                              </p:par>
                            </p:childTnLst>
                          </p:cTn>
                        </p:par>
                        <p:par>
                          <p:cTn id="26" fill="hold">
                            <p:stCondLst>
                              <p:cond delay="500"/>
                            </p:stCondLst>
                            <p:childTnLst>
                              <p:par>
                                <p:cTn id="27" presetID="10" presetClass="entr" presetSubtype="0" fill="hold" nodeType="after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500"/>
                                        <p:tgtEl>
                                          <p:spTgt spid="8"/>
                                        </p:tgtEl>
                                      </p:cBhvr>
                                    </p:animEffect>
                                  </p:childTnLst>
                                </p:cTn>
                              </p:par>
                              <p:par>
                                <p:cTn id="30" presetID="10" presetClass="entr" presetSubtype="0" fill="hold" nodeType="with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childTnLst>
                          </p:cTn>
                        </p:par>
                        <p:par>
                          <p:cTn id="33" fill="hold">
                            <p:stCondLst>
                              <p:cond delay="1000"/>
                            </p:stCondLst>
                            <p:childTnLst>
                              <p:par>
                                <p:cTn id="34" presetID="10" presetClass="entr" presetSubtype="0" fill="hold" grpId="0" nodeType="after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fade">
                                      <p:cBhvr>
                                        <p:cTn id="36" dur="500"/>
                                        <p:tgtEl>
                                          <p:spTgt spid="11"/>
                                        </p:tgtEl>
                                      </p:cBhvr>
                                    </p:animEffect>
                                  </p:childTnLst>
                                </p:cTn>
                              </p:par>
                              <p:par>
                                <p:cTn id="37" presetID="10" presetClass="entr" presetSubtype="0" fill="hold" nodeType="with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fade">
                                      <p:cBhvr>
                                        <p:cTn id="39" dur="500"/>
                                        <p:tgtEl>
                                          <p:spTgt spid="13"/>
                                        </p:tgtEl>
                                      </p:cBhvr>
                                    </p:animEffect>
                                  </p:childTnLst>
                                </p:cTn>
                              </p:par>
                              <p:par>
                                <p:cTn id="40" presetID="10" presetClass="entr" presetSubtype="0" fill="hold" nodeType="with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fade">
                                      <p:cBhvr>
                                        <p:cTn id="4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1"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8B44AF-C454-5749-9C19-45B5C1FFB476}"/>
              </a:ext>
            </a:extLst>
          </p:cNvPr>
          <p:cNvSpPr>
            <a:spLocks noGrp="1"/>
          </p:cNvSpPr>
          <p:nvPr>
            <p:ph type="title"/>
          </p:nvPr>
        </p:nvSpPr>
        <p:spPr/>
        <p:txBody>
          <a:bodyPr/>
          <a:lstStyle/>
          <a:p>
            <a:r>
              <a:rPr lang="en-GB" cap="none" dirty="0"/>
              <a:t>Tolerance cut-off inevitably introduce bias into our posterior estimation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99EBA12-77F4-FC42-BBE3-4D93736D5878}"/>
                  </a:ext>
                </a:extLst>
              </p:cNvPr>
              <p:cNvSpPr>
                <a:spLocks noGrp="1"/>
              </p:cNvSpPr>
              <p:nvPr>
                <p:ph idx="1"/>
              </p:nvPr>
            </p:nvSpPr>
            <p:spPr>
              <a:xfrm>
                <a:off x="716280" y="1411748"/>
                <a:ext cx="9302784" cy="4686835"/>
              </a:xfrm>
            </p:spPr>
            <p:txBody>
              <a:bodyPr>
                <a:noAutofit/>
              </a:bodyPr>
              <a:lstStyle/>
              <a:p>
                <a:pPr marL="342891" indent="-342891">
                  <a:buFont typeface="Arial" panose="020B0604020202020204" pitchFamily="34" charset="0"/>
                  <a:buChar char="•"/>
                </a:pPr>
                <a:r>
                  <a:rPr lang="en-GB" sz="2400" dirty="0">
                    <a:solidFill>
                      <a:schemeClr val="tx1"/>
                    </a:solidFill>
                  </a:rPr>
                  <a:t>The probability that the simulated data exactly matches the real data is negligible, so instead we accept simulations that are “close enough”</a:t>
                </a:r>
              </a:p>
              <a:p>
                <a:pPr algn="ctr"/>
                <a14:m>
                  <m:oMathPara xmlns:m="http://schemas.openxmlformats.org/officeDocument/2006/math">
                    <m:oMathParaPr>
                      <m:jc m:val="centerGroup"/>
                    </m:oMathParaPr>
                    <m:oMath xmlns:m="http://schemas.openxmlformats.org/officeDocument/2006/math">
                      <m:r>
                        <a:rPr lang="en-GB" sz="2400" i="1">
                          <a:solidFill>
                            <a:schemeClr val="tx1"/>
                          </a:solidFill>
                          <a:latin typeface="Cambria Math" panose="02040503050406030204" pitchFamily="18" charset="0"/>
                          <a:ea typeface="Cambria Math" panose="02040503050406030204" pitchFamily="18" charset="0"/>
                        </a:rPr>
                        <m:t>𝜌</m:t>
                      </m:r>
                      <m:d>
                        <m:dPr>
                          <m:ctrlPr>
                            <a:rPr lang="en-GB" sz="2400" i="1">
                              <a:solidFill>
                                <a:schemeClr val="tx1"/>
                              </a:solidFill>
                              <a:latin typeface="Cambria Math" panose="02040503050406030204" pitchFamily="18" charset="0"/>
                              <a:ea typeface="Cambria Math" panose="02040503050406030204" pitchFamily="18" charset="0"/>
                            </a:rPr>
                          </m:ctrlPr>
                        </m:dPr>
                        <m:e>
                          <m:r>
                            <a:rPr lang="en-GB" sz="2400" i="1">
                              <a:solidFill>
                                <a:schemeClr val="tx1"/>
                              </a:solidFill>
                              <a:latin typeface="Cambria Math" panose="02040503050406030204" pitchFamily="18" charset="0"/>
                              <a:ea typeface="Cambria Math" panose="02040503050406030204" pitchFamily="18" charset="0"/>
                            </a:rPr>
                            <m:t>𝑋</m:t>
                          </m:r>
                          <m:r>
                            <a:rPr lang="en-GB" sz="2400" i="1">
                              <a:solidFill>
                                <a:schemeClr val="tx1"/>
                              </a:solidFill>
                              <a:latin typeface="Cambria Math" panose="02040503050406030204" pitchFamily="18" charset="0"/>
                              <a:ea typeface="Cambria Math" panose="02040503050406030204" pitchFamily="18" charset="0"/>
                            </a:rPr>
                            <m:t>,</m:t>
                          </m:r>
                          <m:r>
                            <a:rPr lang="en-GB" sz="2400" i="1">
                              <a:solidFill>
                                <a:schemeClr val="tx1"/>
                              </a:solidFill>
                              <a:latin typeface="Cambria Math" panose="02040503050406030204" pitchFamily="18" charset="0"/>
                              <a:ea typeface="Cambria Math" panose="02040503050406030204" pitchFamily="18" charset="0"/>
                            </a:rPr>
                            <m:t>𝑌</m:t>
                          </m:r>
                        </m:e>
                      </m:d>
                      <m:r>
                        <a:rPr lang="en-GB" sz="2400" i="1">
                          <a:solidFill>
                            <a:schemeClr val="tx1"/>
                          </a:solidFill>
                          <a:latin typeface="Cambria Math" panose="02040503050406030204" pitchFamily="18" charset="0"/>
                          <a:ea typeface="Cambria Math" panose="02040503050406030204" pitchFamily="18" charset="0"/>
                        </a:rPr>
                        <m:t>≤</m:t>
                      </m:r>
                      <m:r>
                        <a:rPr lang="en-GB" sz="2400" i="1">
                          <a:solidFill>
                            <a:schemeClr val="tx1"/>
                          </a:solidFill>
                          <a:latin typeface="Cambria Math" panose="02040503050406030204" pitchFamily="18" charset="0"/>
                          <a:ea typeface="Cambria Math" panose="02040503050406030204" pitchFamily="18" charset="0"/>
                        </a:rPr>
                        <m:t>𝜖</m:t>
                      </m:r>
                    </m:oMath>
                  </m:oMathPara>
                </a14:m>
                <a:endParaRPr lang="en-GB" sz="2400" dirty="0">
                  <a:solidFill>
                    <a:schemeClr val="tx1"/>
                  </a:solidFill>
                  <a:ea typeface="Cambria Math" panose="02040503050406030204" pitchFamily="18" charset="0"/>
                </a:endParaRPr>
              </a:p>
              <a:p>
                <a:pPr marL="342891" indent="-342891">
                  <a:buFont typeface="Arial" panose="020B0604020202020204" pitchFamily="34" charset="0"/>
                  <a:buChar char="•"/>
                </a:pPr>
                <a:r>
                  <a:rPr lang="en-GB" sz="2400" dirty="0">
                    <a:solidFill>
                      <a:schemeClr val="tx1"/>
                    </a:solidFill>
                  </a:rPr>
                  <a:t>Thus, we are not actually calculating </a:t>
                </a:r>
                <a14:m>
                  <m:oMath xmlns:m="http://schemas.openxmlformats.org/officeDocument/2006/math">
                    <m:r>
                      <a:rPr lang="en-GB" sz="2400" i="1">
                        <a:solidFill>
                          <a:schemeClr val="tx1"/>
                        </a:solidFill>
                        <a:latin typeface="Cambria Math" panose="02040503050406030204" pitchFamily="18" charset="0"/>
                        <a:ea typeface="Cambria Math" panose="02040503050406030204" pitchFamily="18" charset="0"/>
                      </a:rPr>
                      <m:t>𝜌</m:t>
                    </m:r>
                    <m:d>
                      <m:dPr>
                        <m:ctrlPr>
                          <a:rPr lang="en-GB" sz="2400" i="1">
                            <a:solidFill>
                              <a:schemeClr val="tx1"/>
                            </a:solidFill>
                            <a:latin typeface="Cambria Math" panose="02040503050406030204" pitchFamily="18" charset="0"/>
                            <a:ea typeface="Cambria Math" panose="02040503050406030204" pitchFamily="18" charset="0"/>
                          </a:rPr>
                        </m:ctrlPr>
                      </m:dPr>
                      <m:e>
                        <m:r>
                          <a:rPr lang="en-GB" sz="2400" i="1">
                            <a:solidFill>
                              <a:schemeClr val="tx1"/>
                            </a:solidFill>
                            <a:latin typeface="Cambria Math" panose="02040503050406030204" pitchFamily="18" charset="0"/>
                            <a:ea typeface="Cambria Math" panose="02040503050406030204" pitchFamily="18" charset="0"/>
                          </a:rPr>
                          <m:t>𝜃</m:t>
                        </m:r>
                        <m:r>
                          <a:rPr lang="en-GB" sz="2400" i="1">
                            <a:solidFill>
                              <a:schemeClr val="tx1"/>
                            </a:solidFill>
                            <a:latin typeface="Cambria Math" panose="02040503050406030204" pitchFamily="18" charset="0"/>
                            <a:ea typeface="Cambria Math" panose="02040503050406030204" pitchFamily="18" charset="0"/>
                          </a:rPr>
                          <m:t>|</m:t>
                        </m:r>
                        <m:r>
                          <a:rPr lang="en-GB" sz="2400" i="1">
                            <a:solidFill>
                              <a:schemeClr val="tx1"/>
                            </a:solidFill>
                            <a:latin typeface="Cambria Math" panose="02040503050406030204" pitchFamily="18" charset="0"/>
                            <a:ea typeface="Cambria Math" panose="02040503050406030204" pitchFamily="18" charset="0"/>
                          </a:rPr>
                          <m:t>𝑋</m:t>
                        </m:r>
                      </m:e>
                    </m:d>
                  </m:oMath>
                </a14:m>
                <a:r>
                  <a:rPr lang="en-GB" sz="2400" dirty="0">
                    <a:solidFill>
                      <a:schemeClr val="tx1"/>
                    </a:solidFill>
                  </a:rPr>
                  <a:t>, but </a:t>
                </a:r>
                <a14:m>
                  <m:oMath xmlns:m="http://schemas.openxmlformats.org/officeDocument/2006/math">
                    <m:r>
                      <a:rPr lang="en-GB" sz="2400" i="1">
                        <a:solidFill>
                          <a:schemeClr val="tx1"/>
                        </a:solidFill>
                        <a:latin typeface="Cambria Math" panose="02040503050406030204" pitchFamily="18" charset="0"/>
                        <a:ea typeface="Cambria Math" panose="02040503050406030204" pitchFamily="18" charset="0"/>
                      </a:rPr>
                      <m:t>𝜌</m:t>
                    </m:r>
                    <m:d>
                      <m:dPr>
                        <m:ctrlPr>
                          <a:rPr lang="en-GB" sz="2400" i="1">
                            <a:solidFill>
                              <a:schemeClr val="tx1"/>
                            </a:solidFill>
                            <a:latin typeface="Cambria Math" panose="02040503050406030204" pitchFamily="18" charset="0"/>
                            <a:ea typeface="Cambria Math" panose="02040503050406030204" pitchFamily="18" charset="0"/>
                          </a:rPr>
                        </m:ctrlPr>
                      </m:dPr>
                      <m:e>
                        <m:r>
                          <a:rPr lang="en-GB" sz="2400" i="1">
                            <a:solidFill>
                              <a:schemeClr val="tx1"/>
                            </a:solidFill>
                            <a:latin typeface="Cambria Math" panose="02040503050406030204" pitchFamily="18" charset="0"/>
                            <a:ea typeface="Cambria Math" panose="02040503050406030204" pitchFamily="18" charset="0"/>
                          </a:rPr>
                          <m:t>𝜃</m:t>
                        </m:r>
                        <m:r>
                          <a:rPr lang="en-GB" sz="2400" i="1">
                            <a:solidFill>
                              <a:schemeClr val="tx1"/>
                            </a:solidFill>
                            <a:latin typeface="Cambria Math" panose="02040503050406030204" pitchFamily="18" charset="0"/>
                            <a:ea typeface="Cambria Math" panose="02040503050406030204" pitchFamily="18" charset="0"/>
                          </a:rPr>
                          <m:t>|</m:t>
                        </m:r>
                        <m:r>
                          <a:rPr lang="en-GB" sz="2400" i="1">
                            <a:solidFill>
                              <a:schemeClr val="tx1"/>
                            </a:solidFill>
                            <a:latin typeface="Cambria Math" panose="02040503050406030204" pitchFamily="18" charset="0"/>
                            <a:ea typeface="Cambria Math" panose="02040503050406030204" pitchFamily="18" charset="0"/>
                          </a:rPr>
                          <m:t>𝜌</m:t>
                        </m:r>
                        <m:d>
                          <m:dPr>
                            <m:ctrlPr>
                              <a:rPr lang="en-GB" sz="2400" i="1">
                                <a:solidFill>
                                  <a:schemeClr val="tx1"/>
                                </a:solidFill>
                                <a:latin typeface="Cambria Math" panose="02040503050406030204" pitchFamily="18" charset="0"/>
                                <a:ea typeface="Cambria Math" panose="02040503050406030204" pitchFamily="18" charset="0"/>
                              </a:rPr>
                            </m:ctrlPr>
                          </m:dPr>
                          <m:e>
                            <m:r>
                              <a:rPr lang="en-GB" sz="2400" i="1">
                                <a:solidFill>
                                  <a:schemeClr val="tx1"/>
                                </a:solidFill>
                                <a:latin typeface="Cambria Math" panose="02040503050406030204" pitchFamily="18" charset="0"/>
                                <a:ea typeface="Cambria Math" panose="02040503050406030204" pitchFamily="18" charset="0"/>
                              </a:rPr>
                              <m:t>𝑋</m:t>
                            </m:r>
                            <m:r>
                              <a:rPr lang="en-GB" sz="2400" i="1">
                                <a:solidFill>
                                  <a:schemeClr val="tx1"/>
                                </a:solidFill>
                                <a:latin typeface="Cambria Math" panose="02040503050406030204" pitchFamily="18" charset="0"/>
                                <a:ea typeface="Cambria Math" panose="02040503050406030204" pitchFamily="18" charset="0"/>
                              </a:rPr>
                              <m:t>,</m:t>
                            </m:r>
                            <m:r>
                              <a:rPr lang="en-GB" sz="2400" i="1">
                                <a:solidFill>
                                  <a:schemeClr val="tx1"/>
                                </a:solidFill>
                                <a:latin typeface="Cambria Math" panose="02040503050406030204" pitchFamily="18" charset="0"/>
                                <a:ea typeface="Cambria Math" panose="02040503050406030204" pitchFamily="18" charset="0"/>
                              </a:rPr>
                              <m:t>𝑌</m:t>
                            </m:r>
                          </m:e>
                        </m:d>
                        <m:r>
                          <a:rPr lang="en-GB" sz="2400" i="1">
                            <a:solidFill>
                              <a:schemeClr val="tx1"/>
                            </a:solidFill>
                            <a:latin typeface="Cambria Math" panose="02040503050406030204" pitchFamily="18" charset="0"/>
                            <a:ea typeface="Cambria Math" panose="02040503050406030204" pitchFamily="18" charset="0"/>
                          </a:rPr>
                          <m:t>≤</m:t>
                        </m:r>
                        <m:r>
                          <a:rPr lang="en-GB" sz="2400" i="1">
                            <a:solidFill>
                              <a:schemeClr val="tx1"/>
                            </a:solidFill>
                            <a:latin typeface="Cambria Math" panose="02040503050406030204" pitchFamily="18" charset="0"/>
                            <a:ea typeface="Cambria Math" panose="02040503050406030204" pitchFamily="18" charset="0"/>
                          </a:rPr>
                          <m:t>𝜖</m:t>
                        </m:r>
                        <m:r>
                          <m:rPr>
                            <m:nor/>
                          </m:rPr>
                          <a:rPr lang="en-GB" sz="2400" dirty="0">
                            <a:solidFill>
                              <a:schemeClr val="tx1"/>
                            </a:solidFill>
                            <a:ea typeface="Cambria Math" panose="02040503050406030204" pitchFamily="18" charset="0"/>
                          </a:rPr>
                          <m:t> </m:t>
                        </m:r>
                      </m:e>
                    </m:d>
                  </m:oMath>
                </a14:m>
                <a:endParaRPr lang="en-GB" sz="2400" dirty="0">
                  <a:solidFill>
                    <a:schemeClr val="tx1"/>
                  </a:solidFill>
                  <a:ea typeface="Cambria Math" panose="02040503050406030204" pitchFamily="18" charset="0"/>
                </a:endParaRPr>
              </a:p>
              <a:p>
                <a:pPr marL="342891" indent="-342891">
                  <a:buFont typeface="Arial" panose="020B0604020202020204" pitchFamily="34" charset="0"/>
                  <a:buChar char="•"/>
                </a:pPr>
                <a:r>
                  <a:rPr lang="en-GB" sz="2400" dirty="0">
                    <a:solidFill>
                      <a:schemeClr val="tx1"/>
                    </a:solidFill>
                  </a:rPr>
                  <a:t>This is where the “approximation” in ABC comes from</a:t>
                </a:r>
              </a:p>
              <a:p>
                <a:pPr marL="342891" indent="-342891">
                  <a:buFont typeface="Arial" panose="020B0604020202020204" pitchFamily="34" charset="0"/>
                  <a:buChar char="•"/>
                </a:pPr>
                <a:r>
                  <a:rPr lang="en-GB" sz="2400" dirty="0">
                    <a:solidFill>
                      <a:schemeClr val="tx1"/>
                    </a:solidFill>
                  </a:rPr>
                  <a:t>Decreasing </a:t>
                </a:r>
                <a14:m>
                  <m:oMath xmlns:m="http://schemas.openxmlformats.org/officeDocument/2006/math">
                    <m:r>
                      <a:rPr lang="en-GB" sz="2400" i="1">
                        <a:solidFill>
                          <a:schemeClr val="tx1"/>
                        </a:solidFill>
                        <a:latin typeface="Cambria Math" panose="02040503050406030204" pitchFamily="18" charset="0"/>
                        <a:ea typeface="Cambria Math" panose="02040503050406030204" pitchFamily="18" charset="0"/>
                      </a:rPr>
                      <m:t>𝜖</m:t>
                    </m:r>
                  </m:oMath>
                </a14:m>
                <a:r>
                  <a:rPr lang="en-GB" sz="2400" dirty="0">
                    <a:solidFill>
                      <a:schemeClr val="tx1"/>
                    </a:solidFill>
                  </a:rPr>
                  <a:t> decreases any bias introduced by approximating the posterior, but also decreases sampling efficiency</a:t>
                </a:r>
              </a:p>
              <a:p>
                <a:pPr marL="342891" indent="-342891">
                  <a:buFont typeface="Arial" panose="020B0604020202020204" pitchFamily="34" charset="0"/>
                  <a:buChar char="•"/>
                </a:pPr>
                <a:r>
                  <a:rPr lang="en-GB" sz="2400" dirty="0">
                    <a:solidFill>
                      <a:schemeClr val="tx1"/>
                    </a:solidFill>
                  </a:rPr>
                  <a:t>Methods to use an adaptive </a:t>
                </a:r>
                <a14:m>
                  <m:oMath xmlns:m="http://schemas.openxmlformats.org/officeDocument/2006/math">
                    <m:r>
                      <a:rPr lang="en-GB" sz="2400" i="1">
                        <a:solidFill>
                          <a:schemeClr val="tx1"/>
                        </a:solidFill>
                        <a:latin typeface="Cambria Math" panose="02040503050406030204" pitchFamily="18" charset="0"/>
                        <a:ea typeface="Cambria Math" panose="02040503050406030204" pitchFamily="18" charset="0"/>
                      </a:rPr>
                      <m:t>𝜖</m:t>
                    </m:r>
                  </m:oMath>
                </a14:m>
                <a:r>
                  <a:rPr lang="en-GB" sz="2400" dirty="0">
                    <a:solidFill>
                      <a:schemeClr val="tx1"/>
                    </a:solidFill>
                    <a:ea typeface="Cambria Math" panose="02040503050406030204" pitchFamily="18" charset="0"/>
                  </a:rPr>
                  <a:t> exist</a:t>
                </a:r>
              </a:p>
            </p:txBody>
          </p:sp>
        </mc:Choice>
        <mc:Fallback xmlns="">
          <p:sp>
            <p:nvSpPr>
              <p:cNvPr id="3" name="Content Placeholder 2">
                <a:extLst>
                  <a:ext uri="{FF2B5EF4-FFF2-40B4-BE49-F238E27FC236}">
                    <a16:creationId xmlns:a16="http://schemas.microsoft.com/office/drawing/2014/main" id="{B99EBA12-77F4-FC42-BBE3-4D93736D5878}"/>
                  </a:ext>
                </a:extLst>
              </p:cNvPr>
              <p:cNvSpPr>
                <a:spLocks noGrp="1" noRot="1" noChangeAspect="1" noMove="1" noResize="1" noEditPoints="1" noAdjustHandles="1" noChangeArrowheads="1" noChangeShapeType="1" noTextEdit="1"/>
              </p:cNvSpPr>
              <p:nvPr>
                <p:ph idx="1"/>
              </p:nvPr>
            </p:nvSpPr>
            <p:spPr>
              <a:xfrm>
                <a:off x="716280" y="1411748"/>
                <a:ext cx="9302784" cy="4686835"/>
              </a:xfrm>
              <a:blipFill>
                <a:blip r:embed="rId2"/>
                <a:stretch>
                  <a:fillRect l="-1907" t="-2162" r="-2316"/>
                </a:stretch>
              </a:blipFill>
            </p:spPr>
            <p:txBody>
              <a:bodyPr/>
              <a:lstStyle/>
              <a:p>
                <a:r>
                  <a:rPr lang="en-GB">
                    <a:noFill/>
                  </a:rPr>
                  <a:t> </a:t>
                </a:r>
              </a:p>
            </p:txBody>
          </p:sp>
        </mc:Fallback>
      </mc:AlternateContent>
      <p:sp>
        <p:nvSpPr>
          <p:cNvPr id="4" name="Date Placeholder 3">
            <a:extLst>
              <a:ext uri="{FF2B5EF4-FFF2-40B4-BE49-F238E27FC236}">
                <a16:creationId xmlns:a16="http://schemas.microsoft.com/office/drawing/2014/main" id="{FCAAC86B-AD44-1243-9E81-B8414D507E30}"/>
              </a:ext>
            </a:extLst>
          </p:cNvPr>
          <p:cNvSpPr>
            <a:spLocks noGrp="1"/>
          </p:cNvSpPr>
          <p:nvPr>
            <p:ph type="dt" sz="half" idx="10"/>
          </p:nvPr>
        </p:nvSpPr>
        <p:spPr>
          <a:xfrm>
            <a:off x="1119717" y="8440303"/>
            <a:ext cx="7008000" cy="164148"/>
          </a:xfrm>
          <a:prstGeom prst="rect">
            <a:avLst/>
          </a:prstGeom>
        </p:spPr>
        <p:txBody>
          <a:bodyPr vert="horz" wrap="square" lIns="0" tIns="0" rIns="0" bIns="0" rtlCol="0" anchor="b" anchorCtr="0">
            <a:spAutoFit/>
          </a:bodyPr>
          <a:lstStyle>
            <a:defPPr>
              <a:defRPr lang="en-US"/>
            </a:defPPr>
            <a:lvl1pPr marL="0" algn="l" defTabSz="1219170" rtl="0" eaLnBrk="1" latinLnBrk="0" hangingPunct="1">
              <a:defRPr sz="1067" kern="1200">
                <a:solidFill>
                  <a:schemeClr val="tx2"/>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fld id="{3C404475-5ECB-4D36-A4F5-040C1856A096}" type="datetime2">
              <a:rPr lang="en-GB" smtClean="0"/>
              <a:pPr/>
              <a:t>Monday, 16 February 2026</a:t>
            </a:fld>
            <a:endParaRPr lang="en-GB"/>
          </a:p>
        </p:txBody>
      </p:sp>
      <p:sp>
        <p:nvSpPr>
          <p:cNvPr id="6" name="Slide Number Placeholder 5">
            <a:extLst>
              <a:ext uri="{FF2B5EF4-FFF2-40B4-BE49-F238E27FC236}">
                <a16:creationId xmlns:a16="http://schemas.microsoft.com/office/drawing/2014/main" id="{5BA46371-ED85-9A42-9620-79501EB208BD}"/>
              </a:ext>
            </a:extLst>
          </p:cNvPr>
          <p:cNvSpPr>
            <a:spLocks noGrp="1"/>
          </p:cNvSpPr>
          <p:nvPr>
            <p:ph type="sldNum" sz="quarter" idx="12"/>
          </p:nvPr>
        </p:nvSpPr>
        <p:spPr>
          <a:xfrm>
            <a:off x="0" y="8440303"/>
            <a:ext cx="1023211" cy="164148"/>
          </a:xfrm>
          <a:prstGeom prst="rect">
            <a:avLst/>
          </a:prstGeom>
        </p:spPr>
        <p:txBody>
          <a:bodyPr vert="horz" wrap="square" lIns="0" tIns="0" rIns="0" bIns="0" rtlCol="0" anchor="b" anchorCtr="0">
            <a:spAutoFit/>
          </a:bodyPr>
          <a:lstStyle>
            <a:defPPr>
              <a:defRPr lang="en-US"/>
            </a:defPPr>
            <a:lvl1pPr marL="0" algn="r" defTabSz="1219170" rtl="0" eaLnBrk="1" latinLnBrk="0" hangingPunct="1">
              <a:defRPr sz="1067" kern="1200">
                <a:solidFill>
                  <a:schemeClr val="tx2"/>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fld id="{F90E331C-8DD5-41DE-A1D8-42719F204B7E}" type="slidenum">
              <a:rPr lang="en-GB" smtClean="0"/>
              <a:pPr/>
              <a:t>17</a:t>
            </a:fld>
            <a:endParaRPr lang="en-GB"/>
          </a:p>
        </p:txBody>
      </p:sp>
    </p:spTree>
    <p:extLst>
      <p:ext uri="{BB962C8B-B14F-4D97-AF65-F5344CB8AC3E}">
        <p14:creationId xmlns:p14="http://schemas.microsoft.com/office/powerpoint/2010/main" val="37321274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AB252F-7BBD-D4A2-3304-95BDC3B3B5E6}"/>
              </a:ext>
            </a:extLst>
          </p:cNvPr>
          <p:cNvSpPr>
            <a:spLocks noGrp="1"/>
          </p:cNvSpPr>
          <p:nvPr>
            <p:ph type="title"/>
          </p:nvPr>
        </p:nvSpPr>
        <p:spPr/>
        <p:txBody>
          <a:bodyPr/>
          <a:lstStyle/>
          <a:p>
            <a:r>
              <a:rPr lang="en-GB" dirty="0"/>
              <a:t>The curse of dimensionality makes parameter inference in high dimensions difficult </a:t>
            </a:r>
          </a:p>
        </p:txBody>
      </p:sp>
      <p:pic>
        <p:nvPicPr>
          <p:cNvPr id="7" name="Content Placeholder 6" descr="A diagram of a cube with circles and arrows&#10;&#10;AI-generated content may be incorrect.">
            <a:extLst>
              <a:ext uri="{FF2B5EF4-FFF2-40B4-BE49-F238E27FC236}">
                <a16:creationId xmlns:a16="http://schemas.microsoft.com/office/drawing/2014/main" id="{1E13B758-1A68-73C2-54CE-BB01E237D68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0442" y="1363851"/>
            <a:ext cx="12031115" cy="4366715"/>
          </a:xfrm>
        </p:spPr>
      </p:pic>
    </p:spTree>
    <p:extLst>
      <p:ext uri="{BB962C8B-B14F-4D97-AF65-F5344CB8AC3E}">
        <p14:creationId xmlns:p14="http://schemas.microsoft.com/office/powerpoint/2010/main" val="31442891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F21E92-EB2F-B44B-82DB-53A582D5DE78}"/>
              </a:ext>
            </a:extLst>
          </p:cNvPr>
          <p:cNvSpPr>
            <a:spLocks noGrp="1"/>
          </p:cNvSpPr>
          <p:nvPr>
            <p:ph type="title"/>
          </p:nvPr>
        </p:nvSpPr>
        <p:spPr/>
        <p:txBody>
          <a:bodyPr/>
          <a:lstStyle/>
          <a:p>
            <a:r>
              <a:rPr lang="en-GB" cap="none" dirty="0"/>
              <a:t>Summary statistics can help reduce data dimensionality and massively improve inference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B3DBDB0-7373-D848-8376-6CB3151EB0F2}"/>
                  </a:ext>
                </a:extLst>
              </p:cNvPr>
              <p:cNvSpPr>
                <a:spLocks noGrp="1"/>
              </p:cNvSpPr>
              <p:nvPr>
                <p:ph idx="1"/>
              </p:nvPr>
            </p:nvSpPr>
            <p:spPr>
              <a:xfrm>
                <a:off x="838200" y="1142640"/>
                <a:ext cx="10515600" cy="5209392"/>
              </a:xfrm>
            </p:spPr>
            <p:txBody>
              <a:bodyPr>
                <a:noAutofit/>
              </a:bodyPr>
              <a:lstStyle/>
              <a:p>
                <a:pPr marL="342891" indent="-342891">
                  <a:buFont typeface="Arial" panose="020B0604020202020204" pitchFamily="34" charset="0"/>
                  <a:buChar char="•"/>
                </a:pPr>
                <a:r>
                  <a:rPr lang="en-GB" sz="2400" dirty="0">
                    <a:solidFill>
                      <a:schemeClr val="tx1"/>
                    </a:solidFill>
                  </a:rPr>
                  <a:t>Assume we have a dataset containing 5 values, but that the order doesn’t matter</a:t>
                </a:r>
              </a:p>
              <a:p>
                <a:pPr algn="ctr"/>
                <a14:m>
                  <m:oMath xmlns:m="http://schemas.openxmlformats.org/officeDocument/2006/math">
                    <m:r>
                      <a:rPr lang="en-GB" sz="2400" i="1">
                        <a:solidFill>
                          <a:schemeClr val="tx1"/>
                        </a:solidFill>
                        <a:latin typeface="Cambria Math" panose="02040503050406030204" pitchFamily="18" charset="0"/>
                      </a:rPr>
                      <m:t>𝑋</m:t>
                    </m:r>
                    <m:r>
                      <a:rPr lang="en-GB" sz="2400" i="1">
                        <a:solidFill>
                          <a:schemeClr val="tx1"/>
                        </a:solidFill>
                        <a:latin typeface="Cambria Math" panose="02040503050406030204" pitchFamily="18" charset="0"/>
                      </a:rPr>
                      <m:t>=</m:t>
                    </m:r>
                    <m:d>
                      <m:dPr>
                        <m:ctrlPr>
                          <a:rPr lang="en-GB" sz="2400" i="1">
                            <a:solidFill>
                              <a:schemeClr val="tx1"/>
                            </a:solidFill>
                            <a:latin typeface="Cambria Math" panose="02040503050406030204" pitchFamily="18" charset="0"/>
                          </a:rPr>
                        </m:ctrlPr>
                      </m:dPr>
                      <m:e>
                        <m:m>
                          <m:mPr>
                            <m:mcs>
                              <m:mc>
                                <m:mcPr>
                                  <m:count m:val="1"/>
                                  <m:mcJc m:val="center"/>
                                </m:mcPr>
                              </m:mc>
                            </m:mcs>
                            <m:ctrlPr>
                              <a:rPr lang="en-GB" sz="2400" i="1">
                                <a:solidFill>
                                  <a:schemeClr val="tx1"/>
                                </a:solidFill>
                                <a:latin typeface="Cambria Math" panose="02040503050406030204" pitchFamily="18" charset="0"/>
                              </a:rPr>
                            </m:ctrlPr>
                          </m:mPr>
                          <m:mr>
                            <m:e>
                              <m:r>
                                <m:rPr>
                                  <m:brk m:alnAt="7"/>
                                </m:rPr>
                                <a:rPr lang="en-GB" sz="2400" i="1">
                                  <a:solidFill>
                                    <a:schemeClr val="tx1"/>
                                  </a:solidFill>
                                  <a:latin typeface="Cambria Math" panose="02040503050406030204" pitchFamily="18" charset="0"/>
                                </a:rPr>
                                <m:t>0</m:t>
                              </m:r>
                            </m:e>
                          </m:mr>
                          <m:mr>
                            <m:e>
                              <m:r>
                                <a:rPr lang="en-GB" sz="2400" i="1">
                                  <a:solidFill>
                                    <a:schemeClr val="tx1"/>
                                  </a:solidFill>
                                  <a:latin typeface="Cambria Math" panose="02040503050406030204" pitchFamily="18" charset="0"/>
                                </a:rPr>
                                <m:t>3</m:t>
                              </m:r>
                            </m:e>
                          </m:mr>
                          <m:mr>
                            <m:e>
                              <m:m>
                                <m:mPr>
                                  <m:mcs>
                                    <m:mc>
                                      <m:mcPr>
                                        <m:count m:val="1"/>
                                        <m:mcJc m:val="center"/>
                                      </m:mcPr>
                                    </m:mc>
                                  </m:mcs>
                                  <m:ctrlPr>
                                    <a:rPr lang="en-GB" sz="2400" i="1">
                                      <a:solidFill>
                                        <a:schemeClr val="tx1"/>
                                      </a:solidFill>
                                      <a:latin typeface="Cambria Math" panose="02040503050406030204" pitchFamily="18" charset="0"/>
                                    </a:rPr>
                                  </m:ctrlPr>
                                </m:mPr>
                                <m:mr>
                                  <m:e>
                                    <m:r>
                                      <m:rPr>
                                        <m:brk m:alnAt="7"/>
                                      </m:rPr>
                                      <a:rPr lang="en-GB" sz="2400" i="1">
                                        <a:solidFill>
                                          <a:schemeClr val="tx1"/>
                                        </a:solidFill>
                                        <a:latin typeface="Cambria Math" panose="02040503050406030204" pitchFamily="18" charset="0"/>
                                      </a:rPr>
                                      <m:t>−</m:t>
                                    </m:r>
                                    <m:r>
                                      <a:rPr lang="en-GB" sz="2400" i="1">
                                        <a:solidFill>
                                          <a:schemeClr val="tx1"/>
                                        </a:solidFill>
                                        <a:latin typeface="Cambria Math" panose="02040503050406030204" pitchFamily="18" charset="0"/>
                                      </a:rPr>
                                      <m:t>2</m:t>
                                    </m:r>
                                  </m:e>
                                </m:mr>
                                <m:mr>
                                  <m:e>
                                    <m:r>
                                      <a:rPr lang="en-GB" sz="2400" i="1">
                                        <a:solidFill>
                                          <a:schemeClr val="tx1"/>
                                        </a:solidFill>
                                        <a:latin typeface="Cambria Math" panose="02040503050406030204" pitchFamily="18" charset="0"/>
                                      </a:rPr>
                                      <m:t>4</m:t>
                                    </m:r>
                                  </m:e>
                                </m:mr>
                                <m:mr>
                                  <m:e>
                                    <m:r>
                                      <a:rPr lang="en-GB" sz="2400" i="1">
                                        <a:solidFill>
                                          <a:schemeClr val="tx1"/>
                                        </a:solidFill>
                                        <a:latin typeface="Cambria Math" panose="02040503050406030204" pitchFamily="18" charset="0"/>
                                      </a:rPr>
                                      <m:t>−5</m:t>
                                    </m:r>
                                  </m:e>
                                </m:mr>
                              </m:m>
                            </m:e>
                          </m:mr>
                        </m:m>
                      </m:e>
                    </m:d>
                  </m:oMath>
                </a14:m>
                <a:r>
                  <a:rPr lang="en-GB" sz="2400" dirty="0">
                    <a:solidFill>
                      <a:schemeClr val="tx1"/>
                    </a:solidFill>
                  </a:rPr>
                  <a:t>, </a:t>
                </a:r>
                <a14:m>
                  <m:oMath xmlns:m="http://schemas.openxmlformats.org/officeDocument/2006/math">
                    <m:r>
                      <a:rPr lang="en-GB" sz="2400" i="1">
                        <a:solidFill>
                          <a:schemeClr val="tx1"/>
                        </a:solidFill>
                        <a:latin typeface="Cambria Math" panose="02040503050406030204" pitchFamily="18" charset="0"/>
                      </a:rPr>
                      <m:t>𝑌</m:t>
                    </m:r>
                    <m:r>
                      <a:rPr lang="en-GB" sz="2400" i="1">
                        <a:solidFill>
                          <a:schemeClr val="tx1"/>
                        </a:solidFill>
                        <a:latin typeface="Cambria Math" panose="02040503050406030204" pitchFamily="18" charset="0"/>
                      </a:rPr>
                      <m:t>=</m:t>
                    </m:r>
                    <m:d>
                      <m:dPr>
                        <m:ctrlPr>
                          <a:rPr lang="en-GB" sz="2400" i="1">
                            <a:solidFill>
                              <a:schemeClr val="tx1"/>
                            </a:solidFill>
                            <a:latin typeface="Cambria Math" panose="02040503050406030204" pitchFamily="18" charset="0"/>
                          </a:rPr>
                        </m:ctrlPr>
                      </m:dPr>
                      <m:e>
                        <m:m>
                          <m:mPr>
                            <m:mcs>
                              <m:mc>
                                <m:mcPr>
                                  <m:count m:val="1"/>
                                  <m:mcJc m:val="center"/>
                                </m:mcPr>
                              </m:mc>
                            </m:mcs>
                            <m:ctrlPr>
                              <a:rPr lang="en-GB" sz="2400" i="1">
                                <a:solidFill>
                                  <a:schemeClr val="tx1"/>
                                </a:solidFill>
                                <a:latin typeface="Cambria Math" panose="02040503050406030204" pitchFamily="18" charset="0"/>
                              </a:rPr>
                            </m:ctrlPr>
                          </m:mPr>
                          <m:mr>
                            <m:e>
                              <m:r>
                                <m:rPr>
                                  <m:brk m:alnAt="7"/>
                                </m:rPr>
                                <a:rPr lang="en-GB" sz="2400" i="1">
                                  <a:solidFill>
                                    <a:schemeClr val="tx1"/>
                                  </a:solidFill>
                                  <a:latin typeface="Cambria Math" panose="02040503050406030204" pitchFamily="18" charset="0"/>
                                </a:rPr>
                                <m:t>4</m:t>
                              </m:r>
                            </m:e>
                          </m:mr>
                          <m:mr>
                            <m:e>
                              <m:r>
                                <a:rPr lang="en-GB" sz="2400" i="1">
                                  <a:solidFill>
                                    <a:schemeClr val="tx1"/>
                                  </a:solidFill>
                                  <a:latin typeface="Cambria Math" panose="02040503050406030204" pitchFamily="18" charset="0"/>
                                </a:rPr>
                                <m:t>3</m:t>
                              </m:r>
                            </m:e>
                          </m:mr>
                          <m:mr>
                            <m:e>
                              <m:m>
                                <m:mPr>
                                  <m:mcs>
                                    <m:mc>
                                      <m:mcPr>
                                        <m:count m:val="1"/>
                                        <m:mcJc m:val="center"/>
                                      </m:mcPr>
                                    </m:mc>
                                  </m:mcs>
                                  <m:ctrlPr>
                                    <a:rPr lang="en-GB" sz="2400" i="1">
                                      <a:solidFill>
                                        <a:schemeClr val="tx1"/>
                                      </a:solidFill>
                                      <a:latin typeface="Cambria Math" panose="02040503050406030204" pitchFamily="18" charset="0"/>
                                    </a:rPr>
                                  </m:ctrlPr>
                                </m:mPr>
                                <m:mr>
                                  <m:e>
                                    <m:r>
                                      <m:rPr>
                                        <m:brk m:alnAt="7"/>
                                      </m:rPr>
                                      <a:rPr lang="en-GB" sz="2400" i="1">
                                        <a:solidFill>
                                          <a:schemeClr val="tx1"/>
                                        </a:solidFill>
                                        <a:latin typeface="Cambria Math" panose="02040503050406030204" pitchFamily="18" charset="0"/>
                                      </a:rPr>
                                      <m:t>−</m:t>
                                    </m:r>
                                    <m:r>
                                      <a:rPr lang="en-GB" sz="2400" i="1">
                                        <a:solidFill>
                                          <a:schemeClr val="tx1"/>
                                        </a:solidFill>
                                        <a:latin typeface="Cambria Math" panose="02040503050406030204" pitchFamily="18" charset="0"/>
                                      </a:rPr>
                                      <m:t>5</m:t>
                                    </m:r>
                                  </m:e>
                                </m:mr>
                                <m:mr>
                                  <m:e>
                                    <m:r>
                                      <a:rPr lang="en-GB" sz="2400" i="1">
                                        <a:solidFill>
                                          <a:schemeClr val="tx1"/>
                                        </a:solidFill>
                                        <a:latin typeface="Cambria Math" panose="02040503050406030204" pitchFamily="18" charset="0"/>
                                      </a:rPr>
                                      <m:t>0</m:t>
                                    </m:r>
                                  </m:e>
                                </m:mr>
                                <m:mr>
                                  <m:e>
                                    <m:r>
                                      <a:rPr lang="en-GB" sz="2400" i="1">
                                        <a:solidFill>
                                          <a:schemeClr val="tx1"/>
                                        </a:solidFill>
                                        <a:latin typeface="Cambria Math" panose="02040503050406030204" pitchFamily="18" charset="0"/>
                                      </a:rPr>
                                      <m:t>−2</m:t>
                                    </m:r>
                                  </m:e>
                                </m:mr>
                              </m:m>
                            </m:e>
                          </m:mr>
                        </m:m>
                      </m:e>
                    </m:d>
                  </m:oMath>
                </a14:m>
                <a:r>
                  <a:rPr lang="en-GB" sz="2400" dirty="0">
                    <a:solidFill>
                      <a:schemeClr val="tx1"/>
                    </a:solidFill>
                  </a:rPr>
                  <a:t>, </a:t>
                </a:r>
                <a14:m>
                  <m:oMath xmlns:m="http://schemas.openxmlformats.org/officeDocument/2006/math">
                    <m:r>
                      <a:rPr lang="en-GB" sz="2400" i="1">
                        <a:solidFill>
                          <a:schemeClr val="tx1"/>
                        </a:solidFill>
                        <a:latin typeface="Cambria Math" panose="02040503050406030204" pitchFamily="18" charset="0"/>
                        <a:ea typeface="Cambria Math" panose="02040503050406030204" pitchFamily="18" charset="0"/>
                      </a:rPr>
                      <m:t>𝜌</m:t>
                    </m:r>
                    <m:d>
                      <m:dPr>
                        <m:ctrlPr>
                          <a:rPr lang="en-GB" sz="2400" i="1">
                            <a:solidFill>
                              <a:schemeClr val="tx1"/>
                            </a:solidFill>
                            <a:latin typeface="Cambria Math" panose="02040503050406030204" pitchFamily="18" charset="0"/>
                            <a:ea typeface="Cambria Math" panose="02040503050406030204" pitchFamily="18" charset="0"/>
                          </a:rPr>
                        </m:ctrlPr>
                      </m:dPr>
                      <m:e>
                        <m:r>
                          <a:rPr lang="en-GB" sz="2400" i="1">
                            <a:solidFill>
                              <a:schemeClr val="tx1"/>
                            </a:solidFill>
                            <a:latin typeface="Cambria Math" panose="02040503050406030204" pitchFamily="18" charset="0"/>
                            <a:ea typeface="Cambria Math" panose="02040503050406030204" pitchFamily="18" charset="0"/>
                          </a:rPr>
                          <m:t>𝑋</m:t>
                        </m:r>
                        <m:r>
                          <a:rPr lang="en-GB" sz="2400" i="1">
                            <a:solidFill>
                              <a:schemeClr val="tx1"/>
                            </a:solidFill>
                            <a:latin typeface="Cambria Math" panose="02040503050406030204" pitchFamily="18" charset="0"/>
                            <a:ea typeface="Cambria Math" panose="02040503050406030204" pitchFamily="18" charset="0"/>
                          </a:rPr>
                          <m:t>,</m:t>
                        </m:r>
                        <m:r>
                          <a:rPr lang="en-GB" sz="2400" i="1">
                            <a:solidFill>
                              <a:schemeClr val="tx1"/>
                            </a:solidFill>
                            <a:latin typeface="Cambria Math" panose="02040503050406030204" pitchFamily="18" charset="0"/>
                            <a:ea typeface="Cambria Math" panose="02040503050406030204" pitchFamily="18" charset="0"/>
                          </a:rPr>
                          <m:t>𝑌</m:t>
                        </m:r>
                      </m:e>
                    </m:d>
                    <m:r>
                      <a:rPr lang="en-GB" sz="2400" i="1">
                        <a:solidFill>
                          <a:schemeClr val="tx1"/>
                        </a:solidFill>
                        <a:latin typeface="Cambria Math" panose="02040503050406030204" pitchFamily="18" charset="0"/>
                        <a:ea typeface="Cambria Math" panose="02040503050406030204" pitchFamily="18" charset="0"/>
                      </a:rPr>
                      <m:t>=7.07</m:t>
                    </m:r>
                  </m:oMath>
                </a14:m>
                <a:endParaRPr lang="en-GB" sz="2400" dirty="0">
                  <a:solidFill>
                    <a:schemeClr val="tx1"/>
                  </a:solidFill>
                  <a:ea typeface="Cambria Math" panose="02040503050406030204" pitchFamily="18" charset="0"/>
                </a:endParaRPr>
              </a:p>
              <a:p>
                <a:pPr algn="ctr"/>
                <a:r>
                  <a:rPr lang="en-GB" sz="2400" dirty="0">
                    <a:solidFill>
                      <a:schemeClr val="tx1"/>
                    </a:solidFill>
                    <a:ea typeface="Cambria Math" panose="02040503050406030204" pitchFamily="18" charset="0"/>
                  </a:rPr>
                  <a:t>But </a:t>
                </a:r>
                <a14:m>
                  <m:oMath xmlns:m="http://schemas.openxmlformats.org/officeDocument/2006/math">
                    <m:r>
                      <a:rPr lang="en-GB" sz="2400" i="1">
                        <a:solidFill>
                          <a:schemeClr val="tx1"/>
                        </a:solidFill>
                        <a:latin typeface="Cambria Math" panose="02040503050406030204" pitchFamily="18" charset="0"/>
                        <a:ea typeface="Cambria Math" panose="02040503050406030204" pitchFamily="18" charset="0"/>
                      </a:rPr>
                      <m:t>𝜌</m:t>
                    </m:r>
                    <m:d>
                      <m:dPr>
                        <m:ctrlPr>
                          <a:rPr lang="en-GB" sz="2400" i="1">
                            <a:solidFill>
                              <a:schemeClr val="tx1"/>
                            </a:solidFill>
                            <a:latin typeface="Cambria Math" panose="02040503050406030204" pitchFamily="18" charset="0"/>
                            <a:ea typeface="Cambria Math" panose="02040503050406030204" pitchFamily="18" charset="0"/>
                          </a:rPr>
                        </m:ctrlPr>
                      </m:dPr>
                      <m:e>
                        <m:sSub>
                          <m:sSubPr>
                            <m:ctrlPr>
                              <a:rPr lang="en-GB" sz="2400" i="1">
                                <a:solidFill>
                                  <a:schemeClr val="tx1"/>
                                </a:solidFill>
                                <a:latin typeface="Cambria Math" panose="02040503050406030204" pitchFamily="18" charset="0"/>
                                <a:ea typeface="Cambria Math" panose="02040503050406030204" pitchFamily="18" charset="0"/>
                              </a:rPr>
                            </m:ctrlPr>
                          </m:sSubPr>
                          <m:e>
                            <m:r>
                              <a:rPr lang="en-GB" sz="2400" i="1">
                                <a:solidFill>
                                  <a:schemeClr val="tx1"/>
                                </a:solidFill>
                                <a:latin typeface="Cambria Math" panose="02040503050406030204" pitchFamily="18" charset="0"/>
                                <a:ea typeface="Cambria Math" panose="02040503050406030204" pitchFamily="18" charset="0"/>
                              </a:rPr>
                              <m:t>𝜇</m:t>
                            </m:r>
                          </m:e>
                          <m:sub>
                            <m:r>
                              <a:rPr lang="en-GB" sz="2400" i="1">
                                <a:solidFill>
                                  <a:schemeClr val="tx1"/>
                                </a:solidFill>
                                <a:latin typeface="Cambria Math" panose="02040503050406030204" pitchFamily="18" charset="0"/>
                                <a:ea typeface="Cambria Math" panose="02040503050406030204" pitchFamily="18" charset="0"/>
                              </a:rPr>
                              <m:t>𝑋</m:t>
                            </m:r>
                          </m:sub>
                        </m:sSub>
                        <m:r>
                          <a:rPr lang="en-GB" sz="2400" i="1">
                            <a:solidFill>
                              <a:schemeClr val="tx1"/>
                            </a:solidFill>
                            <a:latin typeface="Cambria Math" panose="02040503050406030204" pitchFamily="18" charset="0"/>
                            <a:ea typeface="Cambria Math" panose="02040503050406030204" pitchFamily="18" charset="0"/>
                          </a:rPr>
                          <m:t>,</m:t>
                        </m:r>
                        <m:sSub>
                          <m:sSubPr>
                            <m:ctrlPr>
                              <a:rPr lang="en-GB" sz="2400" i="1">
                                <a:solidFill>
                                  <a:schemeClr val="tx1"/>
                                </a:solidFill>
                                <a:latin typeface="Cambria Math" panose="02040503050406030204" pitchFamily="18" charset="0"/>
                                <a:ea typeface="Cambria Math" panose="02040503050406030204" pitchFamily="18" charset="0"/>
                              </a:rPr>
                            </m:ctrlPr>
                          </m:sSubPr>
                          <m:e>
                            <m:r>
                              <a:rPr lang="en-GB" sz="2400" i="1">
                                <a:solidFill>
                                  <a:schemeClr val="tx1"/>
                                </a:solidFill>
                                <a:latin typeface="Cambria Math" panose="02040503050406030204" pitchFamily="18" charset="0"/>
                                <a:ea typeface="Cambria Math" panose="02040503050406030204" pitchFamily="18" charset="0"/>
                              </a:rPr>
                              <m:t>𝜇</m:t>
                            </m:r>
                          </m:e>
                          <m:sub>
                            <m:r>
                              <a:rPr lang="en-GB" sz="2400" i="1">
                                <a:solidFill>
                                  <a:schemeClr val="tx1"/>
                                </a:solidFill>
                                <a:latin typeface="Cambria Math" panose="02040503050406030204" pitchFamily="18" charset="0"/>
                                <a:ea typeface="Cambria Math" panose="02040503050406030204" pitchFamily="18" charset="0"/>
                              </a:rPr>
                              <m:t>𝑌</m:t>
                            </m:r>
                          </m:sub>
                        </m:sSub>
                      </m:e>
                    </m:d>
                    <m:r>
                      <a:rPr lang="en-GB" sz="2400" i="1">
                        <a:solidFill>
                          <a:schemeClr val="tx1"/>
                        </a:solidFill>
                        <a:latin typeface="Cambria Math" panose="02040503050406030204" pitchFamily="18" charset="0"/>
                        <a:ea typeface="Cambria Math" panose="02040503050406030204" pitchFamily="18" charset="0"/>
                      </a:rPr>
                      <m:t>=0, </m:t>
                    </m:r>
                    <m:r>
                      <a:rPr lang="en-GB" sz="2400" i="1">
                        <a:solidFill>
                          <a:schemeClr val="tx1"/>
                        </a:solidFill>
                        <a:latin typeface="Cambria Math" panose="02040503050406030204" pitchFamily="18" charset="0"/>
                        <a:ea typeface="Cambria Math" panose="02040503050406030204" pitchFamily="18" charset="0"/>
                      </a:rPr>
                      <m:t>𝜌</m:t>
                    </m:r>
                    <m:d>
                      <m:dPr>
                        <m:ctrlPr>
                          <a:rPr lang="en-GB" sz="2400" i="1">
                            <a:solidFill>
                              <a:schemeClr val="tx1"/>
                            </a:solidFill>
                            <a:latin typeface="Cambria Math" panose="02040503050406030204" pitchFamily="18" charset="0"/>
                            <a:ea typeface="Cambria Math" panose="02040503050406030204" pitchFamily="18" charset="0"/>
                          </a:rPr>
                        </m:ctrlPr>
                      </m:dPr>
                      <m:e>
                        <m:sSub>
                          <m:sSubPr>
                            <m:ctrlPr>
                              <a:rPr lang="en-GB" sz="2400" i="1">
                                <a:solidFill>
                                  <a:schemeClr val="tx1"/>
                                </a:solidFill>
                                <a:latin typeface="Cambria Math" panose="02040503050406030204" pitchFamily="18" charset="0"/>
                                <a:ea typeface="Cambria Math" panose="02040503050406030204" pitchFamily="18" charset="0"/>
                              </a:rPr>
                            </m:ctrlPr>
                          </m:sSubPr>
                          <m:e>
                            <m:sSup>
                              <m:sSupPr>
                                <m:ctrlPr>
                                  <a:rPr lang="en-GB" sz="2400" i="1">
                                    <a:solidFill>
                                      <a:schemeClr val="tx1"/>
                                    </a:solidFill>
                                    <a:latin typeface="Cambria Math" panose="02040503050406030204" pitchFamily="18" charset="0"/>
                                    <a:ea typeface="Cambria Math" panose="02040503050406030204" pitchFamily="18" charset="0"/>
                                  </a:rPr>
                                </m:ctrlPr>
                              </m:sSupPr>
                              <m:e>
                                <m:r>
                                  <a:rPr lang="en-GB" sz="2400" i="1">
                                    <a:solidFill>
                                      <a:schemeClr val="tx1"/>
                                    </a:solidFill>
                                    <a:latin typeface="Cambria Math" panose="02040503050406030204" pitchFamily="18" charset="0"/>
                                    <a:ea typeface="Cambria Math" panose="02040503050406030204" pitchFamily="18" charset="0"/>
                                  </a:rPr>
                                  <m:t>𝜎</m:t>
                                </m:r>
                              </m:e>
                              <m:sup>
                                <m:r>
                                  <a:rPr lang="en-GB" sz="2400" i="1">
                                    <a:solidFill>
                                      <a:schemeClr val="tx1"/>
                                    </a:solidFill>
                                    <a:latin typeface="Cambria Math" panose="02040503050406030204" pitchFamily="18" charset="0"/>
                                    <a:ea typeface="Cambria Math" panose="02040503050406030204" pitchFamily="18" charset="0"/>
                                  </a:rPr>
                                  <m:t>2</m:t>
                                </m:r>
                              </m:sup>
                            </m:sSup>
                          </m:e>
                          <m:sub>
                            <m:r>
                              <a:rPr lang="en-GB" sz="2400" i="1">
                                <a:solidFill>
                                  <a:schemeClr val="tx1"/>
                                </a:solidFill>
                                <a:latin typeface="Cambria Math" panose="02040503050406030204" pitchFamily="18" charset="0"/>
                                <a:ea typeface="Cambria Math" panose="02040503050406030204" pitchFamily="18" charset="0"/>
                              </a:rPr>
                              <m:t>𝑋</m:t>
                            </m:r>
                          </m:sub>
                        </m:sSub>
                        <m:r>
                          <a:rPr lang="en-GB" sz="2400" i="1">
                            <a:solidFill>
                              <a:schemeClr val="tx1"/>
                            </a:solidFill>
                            <a:latin typeface="Cambria Math" panose="02040503050406030204" pitchFamily="18" charset="0"/>
                            <a:ea typeface="Cambria Math" panose="02040503050406030204" pitchFamily="18" charset="0"/>
                          </a:rPr>
                          <m:t>,</m:t>
                        </m:r>
                        <m:sSub>
                          <m:sSubPr>
                            <m:ctrlPr>
                              <a:rPr lang="en-GB" sz="2400" i="1">
                                <a:solidFill>
                                  <a:schemeClr val="tx1"/>
                                </a:solidFill>
                                <a:latin typeface="Cambria Math" panose="02040503050406030204" pitchFamily="18" charset="0"/>
                                <a:ea typeface="Cambria Math" panose="02040503050406030204" pitchFamily="18" charset="0"/>
                              </a:rPr>
                            </m:ctrlPr>
                          </m:sSubPr>
                          <m:e>
                            <m:sSup>
                              <m:sSupPr>
                                <m:ctrlPr>
                                  <a:rPr lang="en-GB" sz="2400" i="1">
                                    <a:solidFill>
                                      <a:schemeClr val="tx1"/>
                                    </a:solidFill>
                                    <a:latin typeface="Cambria Math" panose="02040503050406030204" pitchFamily="18" charset="0"/>
                                    <a:ea typeface="Cambria Math" panose="02040503050406030204" pitchFamily="18" charset="0"/>
                                  </a:rPr>
                                </m:ctrlPr>
                              </m:sSupPr>
                              <m:e>
                                <m:r>
                                  <a:rPr lang="en-GB" sz="2400" i="1">
                                    <a:solidFill>
                                      <a:schemeClr val="tx1"/>
                                    </a:solidFill>
                                    <a:latin typeface="Cambria Math" panose="02040503050406030204" pitchFamily="18" charset="0"/>
                                    <a:ea typeface="Cambria Math" panose="02040503050406030204" pitchFamily="18" charset="0"/>
                                  </a:rPr>
                                  <m:t>𝜎</m:t>
                                </m:r>
                              </m:e>
                              <m:sup>
                                <m:r>
                                  <a:rPr lang="en-GB" sz="2400" i="1">
                                    <a:solidFill>
                                      <a:schemeClr val="tx1"/>
                                    </a:solidFill>
                                    <a:latin typeface="Cambria Math" panose="02040503050406030204" pitchFamily="18" charset="0"/>
                                    <a:ea typeface="Cambria Math" panose="02040503050406030204" pitchFamily="18" charset="0"/>
                                  </a:rPr>
                                  <m:t>2</m:t>
                                </m:r>
                              </m:sup>
                            </m:sSup>
                          </m:e>
                          <m:sub>
                            <m:r>
                              <a:rPr lang="en-GB" sz="2400" i="1">
                                <a:solidFill>
                                  <a:schemeClr val="tx1"/>
                                </a:solidFill>
                                <a:latin typeface="Cambria Math" panose="02040503050406030204" pitchFamily="18" charset="0"/>
                                <a:ea typeface="Cambria Math" panose="02040503050406030204" pitchFamily="18" charset="0"/>
                              </a:rPr>
                              <m:t>𝑌</m:t>
                            </m:r>
                          </m:sub>
                        </m:sSub>
                      </m:e>
                    </m:d>
                    <m:r>
                      <a:rPr lang="en-GB" sz="2400" i="1">
                        <a:solidFill>
                          <a:schemeClr val="tx1"/>
                        </a:solidFill>
                        <a:latin typeface="Cambria Math" panose="02040503050406030204" pitchFamily="18" charset="0"/>
                        <a:ea typeface="Cambria Math" panose="02040503050406030204" pitchFamily="18" charset="0"/>
                      </a:rPr>
                      <m:t>=0, </m:t>
                    </m:r>
                  </m:oMath>
                </a14:m>
                <a:r>
                  <a:rPr lang="en-GB" sz="2400" dirty="0">
                    <a:solidFill>
                      <a:schemeClr val="tx1"/>
                    </a:solidFill>
                  </a:rPr>
                  <a:t>etc.</a:t>
                </a:r>
              </a:p>
              <a:p>
                <a:pPr marL="342891" indent="-342891">
                  <a:buFont typeface="Arial" panose="020B0604020202020204" pitchFamily="34" charset="0"/>
                  <a:buChar char="•"/>
                </a:pPr>
                <a:r>
                  <a:rPr lang="en-GB" sz="2400" dirty="0">
                    <a:solidFill>
                      <a:schemeClr val="tx1"/>
                    </a:solidFill>
                  </a:rPr>
                  <a:t>If we’d just compared the </a:t>
                </a:r>
                <a:r>
                  <a:rPr lang="en-GB" sz="2400" dirty="0" err="1">
                    <a:solidFill>
                      <a:schemeClr val="tx1"/>
                    </a:solidFill>
                  </a:rPr>
                  <a:t>euclidean</a:t>
                </a:r>
                <a:r>
                  <a:rPr lang="en-GB" sz="2400" dirty="0">
                    <a:solidFill>
                      <a:schemeClr val="tx1"/>
                    </a:solidFill>
                  </a:rPr>
                  <a:t> distance between the data sets, we’d have rejected this proposal, even though it’s just the same data shuffled!</a:t>
                </a:r>
              </a:p>
              <a:p>
                <a:pPr marL="342891" indent="-342891">
                  <a:buFont typeface="Arial" panose="020B0604020202020204" pitchFamily="34" charset="0"/>
                  <a:buChar char="•"/>
                </a:pPr>
                <a:r>
                  <a:rPr lang="en-GB" sz="2400" dirty="0">
                    <a:solidFill>
                      <a:schemeClr val="tx1"/>
                    </a:solidFill>
                  </a:rPr>
                  <a:t>Problem worsens as number of data points increases</a:t>
                </a:r>
              </a:p>
            </p:txBody>
          </p:sp>
        </mc:Choice>
        <mc:Fallback xmlns="">
          <p:sp>
            <p:nvSpPr>
              <p:cNvPr id="3" name="Content Placeholder 2">
                <a:extLst>
                  <a:ext uri="{FF2B5EF4-FFF2-40B4-BE49-F238E27FC236}">
                    <a16:creationId xmlns:a16="http://schemas.microsoft.com/office/drawing/2014/main" id="{7B3DBDB0-7373-D848-8376-6CB3151EB0F2}"/>
                  </a:ext>
                </a:extLst>
              </p:cNvPr>
              <p:cNvSpPr>
                <a:spLocks noGrp="1" noRot="1" noChangeAspect="1" noMove="1" noResize="1" noEditPoints="1" noAdjustHandles="1" noChangeArrowheads="1" noChangeShapeType="1" noTextEdit="1"/>
              </p:cNvSpPr>
              <p:nvPr>
                <p:ph idx="1"/>
              </p:nvPr>
            </p:nvSpPr>
            <p:spPr>
              <a:xfrm>
                <a:off x="838200" y="1142640"/>
                <a:ext cx="10515600" cy="5209392"/>
              </a:xfrm>
              <a:blipFill>
                <a:blip r:embed="rId3"/>
                <a:stretch>
                  <a:fillRect l="-1689" t="-1699" r="-121"/>
                </a:stretch>
              </a:blipFill>
            </p:spPr>
            <p:txBody>
              <a:bodyPr/>
              <a:lstStyle/>
              <a:p>
                <a:r>
                  <a:rPr lang="en-GB">
                    <a:noFill/>
                  </a:rPr>
                  <a:t> </a:t>
                </a:r>
              </a:p>
            </p:txBody>
          </p:sp>
        </mc:Fallback>
      </mc:AlternateContent>
      <p:sp>
        <p:nvSpPr>
          <p:cNvPr id="4" name="Date Placeholder 3">
            <a:extLst>
              <a:ext uri="{FF2B5EF4-FFF2-40B4-BE49-F238E27FC236}">
                <a16:creationId xmlns:a16="http://schemas.microsoft.com/office/drawing/2014/main" id="{29C2B095-A0E5-244A-B5F8-2574632D92F4}"/>
              </a:ext>
            </a:extLst>
          </p:cNvPr>
          <p:cNvSpPr>
            <a:spLocks noGrp="1"/>
          </p:cNvSpPr>
          <p:nvPr>
            <p:ph type="dt" sz="half" idx="10"/>
          </p:nvPr>
        </p:nvSpPr>
        <p:spPr>
          <a:xfrm>
            <a:off x="1119717" y="8440303"/>
            <a:ext cx="7008000" cy="164148"/>
          </a:xfrm>
          <a:prstGeom prst="rect">
            <a:avLst/>
          </a:prstGeom>
        </p:spPr>
        <p:txBody>
          <a:bodyPr vert="horz" wrap="square" lIns="0" tIns="0" rIns="0" bIns="0" rtlCol="0" anchor="b" anchorCtr="0">
            <a:spAutoFit/>
          </a:bodyPr>
          <a:lstStyle>
            <a:defPPr>
              <a:defRPr lang="en-US"/>
            </a:defPPr>
            <a:lvl1pPr marL="0" algn="l" defTabSz="1219170" rtl="0" eaLnBrk="1" latinLnBrk="0" hangingPunct="1">
              <a:defRPr sz="1067" kern="1200">
                <a:solidFill>
                  <a:schemeClr val="tx2"/>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fld id="{3C404475-5ECB-4D36-A4F5-040C1856A096}" type="datetime2">
              <a:rPr lang="en-GB" smtClean="0"/>
              <a:pPr/>
              <a:t>Monday, 16 February 2026</a:t>
            </a:fld>
            <a:endParaRPr lang="en-GB"/>
          </a:p>
        </p:txBody>
      </p:sp>
      <p:sp>
        <p:nvSpPr>
          <p:cNvPr id="6" name="Slide Number Placeholder 5">
            <a:extLst>
              <a:ext uri="{FF2B5EF4-FFF2-40B4-BE49-F238E27FC236}">
                <a16:creationId xmlns:a16="http://schemas.microsoft.com/office/drawing/2014/main" id="{30D61749-9B5C-454E-8E03-C97A23B684ED}"/>
              </a:ext>
            </a:extLst>
          </p:cNvPr>
          <p:cNvSpPr>
            <a:spLocks noGrp="1"/>
          </p:cNvSpPr>
          <p:nvPr>
            <p:ph type="sldNum" sz="quarter" idx="12"/>
          </p:nvPr>
        </p:nvSpPr>
        <p:spPr>
          <a:xfrm>
            <a:off x="0" y="8440303"/>
            <a:ext cx="1023211" cy="164148"/>
          </a:xfrm>
          <a:prstGeom prst="rect">
            <a:avLst/>
          </a:prstGeom>
        </p:spPr>
        <p:txBody>
          <a:bodyPr vert="horz" wrap="square" lIns="0" tIns="0" rIns="0" bIns="0" rtlCol="0" anchor="b" anchorCtr="0">
            <a:spAutoFit/>
          </a:bodyPr>
          <a:lstStyle>
            <a:defPPr>
              <a:defRPr lang="en-US"/>
            </a:defPPr>
            <a:lvl1pPr marL="0" algn="r" defTabSz="1219170" rtl="0" eaLnBrk="1" latinLnBrk="0" hangingPunct="1">
              <a:defRPr sz="1067" kern="1200">
                <a:solidFill>
                  <a:schemeClr val="tx2"/>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fld id="{F90E331C-8DD5-41DE-A1D8-42719F204B7E}" type="slidenum">
              <a:rPr lang="en-GB" smtClean="0"/>
              <a:pPr/>
              <a:t>19</a:t>
            </a:fld>
            <a:endParaRPr lang="en-GB"/>
          </a:p>
        </p:txBody>
      </p:sp>
    </p:spTree>
    <p:extLst>
      <p:ext uri="{BB962C8B-B14F-4D97-AF65-F5344CB8AC3E}">
        <p14:creationId xmlns:p14="http://schemas.microsoft.com/office/powerpoint/2010/main" val="1267310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2603798-A0BD-B9D9-0753-75651EC06B0A}"/>
              </a:ext>
            </a:extLst>
          </p:cNvPr>
          <p:cNvSpPr>
            <a:spLocks noGrp="1"/>
          </p:cNvSpPr>
          <p:nvPr>
            <p:ph type="body" sz="quarter" idx="13"/>
          </p:nvPr>
        </p:nvSpPr>
        <p:spPr/>
        <p:txBody>
          <a:bodyPr/>
          <a:lstStyle/>
          <a:p>
            <a:r>
              <a:rPr lang="en-GB" dirty="0"/>
              <a:t>Learning outcomes…</a:t>
            </a:r>
          </a:p>
        </p:txBody>
      </p:sp>
      <p:sp>
        <p:nvSpPr>
          <p:cNvPr id="3" name="Content Placeholder 2">
            <a:extLst>
              <a:ext uri="{FF2B5EF4-FFF2-40B4-BE49-F238E27FC236}">
                <a16:creationId xmlns:a16="http://schemas.microsoft.com/office/drawing/2014/main" id="{D4221926-78AF-3B9D-34A7-B5E3F12EFDBE}"/>
              </a:ext>
            </a:extLst>
          </p:cNvPr>
          <p:cNvSpPr>
            <a:spLocks noGrp="1"/>
          </p:cNvSpPr>
          <p:nvPr>
            <p:ph idx="1"/>
          </p:nvPr>
        </p:nvSpPr>
        <p:spPr/>
        <p:txBody>
          <a:bodyPr/>
          <a:lstStyle/>
          <a:p>
            <a:pPr marL="342900" indent="-342900">
              <a:buFont typeface="Arial" panose="020B0604020202020204" pitchFamily="34" charset="0"/>
              <a:buChar char="•"/>
            </a:pPr>
            <a:r>
              <a:rPr lang="en-GB" sz="2400" dirty="0"/>
              <a:t>Understand how to do parameter inference within a Bayesian framework</a:t>
            </a:r>
          </a:p>
          <a:p>
            <a:pPr marL="342900" indent="-342900">
              <a:buFont typeface="Arial" panose="020B0604020202020204" pitchFamily="34" charset="0"/>
              <a:buChar char="•"/>
            </a:pPr>
            <a:r>
              <a:rPr lang="en-GB" sz="2400" dirty="0"/>
              <a:t>Understand the principles of likelihood-free inference</a:t>
            </a:r>
          </a:p>
          <a:p>
            <a:pPr marL="342900" indent="-342900">
              <a:buFont typeface="Arial" panose="020B0604020202020204" pitchFamily="34" charset="0"/>
              <a:buChar char="•"/>
            </a:pPr>
            <a:r>
              <a:rPr lang="en-GB" sz="2400" dirty="0"/>
              <a:t>Appreciate the importance of summary statistics as a remedy for the curse of dimensionality </a:t>
            </a:r>
          </a:p>
          <a:p>
            <a:pPr marL="342900" indent="-342900">
              <a:buFont typeface="Arial" panose="020B0604020202020204" pitchFamily="34" charset="0"/>
              <a:buChar char="•"/>
            </a:pPr>
            <a:r>
              <a:rPr lang="en-GB" sz="2400" dirty="0"/>
              <a:t>Know how normalising flows can be employed to perform amortised simulation-based inference </a:t>
            </a:r>
          </a:p>
          <a:p>
            <a:pPr marL="342900" indent="-342900">
              <a:buFont typeface="Arial" panose="020B0604020202020204" pitchFamily="34" charset="0"/>
              <a:buChar char="•"/>
            </a:pPr>
            <a:endParaRPr lang="en-GB" dirty="0"/>
          </a:p>
        </p:txBody>
      </p:sp>
      <p:sp>
        <p:nvSpPr>
          <p:cNvPr id="4" name="Slide Number Placeholder 3">
            <a:extLst>
              <a:ext uri="{FF2B5EF4-FFF2-40B4-BE49-F238E27FC236}">
                <a16:creationId xmlns:a16="http://schemas.microsoft.com/office/drawing/2014/main" id="{53D48452-E3AF-88AE-21AA-939EC84662C5}"/>
              </a:ext>
            </a:extLst>
          </p:cNvPr>
          <p:cNvSpPr>
            <a:spLocks noGrp="1"/>
          </p:cNvSpPr>
          <p:nvPr>
            <p:ph type="sldNum" sz="quarter" idx="12"/>
          </p:nvPr>
        </p:nvSpPr>
        <p:spPr/>
        <p:txBody>
          <a:bodyPr/>
          <a:lstStyle/>
          <a:p>
            <a:fld id="{B9B2A88A-9ECB-DF45-A377-2575079D0564}" type="slidenum">
              <a:rPr lang="en-GB" smtClean="0"/>
              <a:pPr/>
              <a:t>2</a:t>
            </a:fld>
            <a:endParaRPr lang="en-GB" dirty="0"/>
          </a:p>
        </p:txBody>
      </p:sp>
    </p:spTree>
    <p:extLst>
      <p:ext uri="{BB962C8B-B14F-4D97-AF65-F5344CB8AC3E}">
        <p14:creationId xmlns:p14="http://schemas.microsoft.com/office/powerpoint/2010/main" val="36219534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DCE9D3-12B9-3448-BD56-4239B622693F}"/>
              </a:ext>
            </a:extLst>
          </p:cNvPr>
          <p:cNvSpPr>
            <a:spLocks noGrp="1"/>
          </p:cNvSpPr>
          <p:nvPr>
            <p:ph type="title"/>
          </p:nvPr>
        </p:nvSpPr>
        <p:spPr/>
        <p:txBody>
          <a:bodyPr/>
          <a:lstStyle/>
          <a:p>
            <a:r>
              <a:rPr lang="en-GB" dirty="0"/>
              <a:t>S</a:t>
            </a:r>
            <a:r>
              <a:rPr lang="en-GB" cap="none" dirty="0"/>
              <a:t>ummary statistics should be “sufficient”</a:t>
            </a:r>
          </a:p>
        </p:txBody>
      </p:sp>
      <p:sp>
        <p:nvSpPr>
          <p:cNvPr id="3" name="Content Placeholder 2">
            <a:extLst>
              <a:ext uri="{FF2B5EF4-FFF2-40B4-BE49-F238E27FC236}">
                <a16:creationId xmlns:a16="http://schemas.microsoft.com/office/drawing/2014/main" id="{3075E6B0-F8B7-1B48-BE57-D29BA4903BA7}"/>
              </a:ext>
            </a:extLst>
          </p:cNvPr>
          <p:cNvSpPr>
            <a:spLocks noGrp="1"/>
          </p:cNvSpPr>
          <p:nvPr>
            <p:ph idx="1"/>
          </p:nvPr>
        </p:nvSpPr>
        <p:spPr>
          <a:xfrm>
            <a:off x="856577" y="1216105"/>
            <a:ext cx="10515600" cy="738664"/>
          </a:xfrm>
        </p:spPr>
        <p:txBody>
          <a:bodyPr/>
          <a:lstStyle/>
          <a:p>
            <a:r>
              <a:rPr lang="en-GB" dirty="0"/>
              <a:t>Need enough summary statistics to wholly represent the observed datasets, but too many summary statistics also decreases sampling efficiency</a:t>
            </a:r>
          </a:p>
        </p:txBody>
      </p:sp>
      <p:sp>
        <p:nvSpPr>
          <p:cNvPr id="4" name="Date Placeholder 3">
            <a:extLst>
              <a:ext uri="{FF2B5EF4-FFF2-40B4-BE49-F238E27FC236}">
                <a16:creationId xmlns:a16="http://schemas.microsoft.com/office/drawing/2014/main" id="{6BA2F270-5CD0-314F-9FB4-183A42B5C60E}"/>
              </a:ext>
            </a:extLst>
          </p:cNvPr>
          <p:cNvSpPr>
            <a:spLocks noGrp="1"/>
          </p:cNvSpPr>
          <p:nvPr>
            <p:ph type="dt" sz="half" idx="10"/>
          </p:nvPr>
        </p:nvSpPr>
        <p:spPr>
          <a:xfrm>
            <a:off x="1119717" y="8440303"/>
            <a:ext cx="7008000" cy="164148"/>
          </a:xfrm>
          <a:prstGeom prst="rect">
            <a:avLst/>
          </a:prstGeom>
        </p:spPr>
        <p:txBody>
          <a:bodyPr vert="horz" wrap="square" lIns="0" tIns="0" rIns="0" bIns="0" rtlCol="0" anchor="b" anchorCtr="0">
            <a:spAutoFit/>
          </a:bodyPr>
          <a:lstStyle>
            <a:defPPr>
              <a:defRPr lang="en-US"/>
            </a:defPPr>
            <a:lvl1pPr marL="0" algn="l" defTabSz="1219170" rtl="0" eaLnBrk="1" latinLnBrk="0" hangingPunct="1">
              <a:defRPr sz="1067" kern="1200">
                <a:solidFill>
                  <a:schemeClr val="tx2"/>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fld id="{3C404475-5ECB-4D36-A4F5-040C1856A096}" type="datetime2">
              <a:rPr lang="en-GB" smtClean="0"/>
              <a:pPr/>
              <a:t>Monday, 16 February 2026</a:t>
            </a:fld>
            <a:endParaRPr lang="en-GB"/>
          </a:p>
        </p:txBody>
      </p:sp>
      <p:sp>
        <p:nvSpPr>
          <p:cNvPr id="6" name="Slide Number Placeholder 5">
            <a:extLst>
              <a:ext uri="{FF2B5EF4-FFF2-40B4-BE49-F238E27FC236}">
                <a16:creationId xmlns:a16="http://schemas.microsoft.com/office/drawing/2014/main" id="{0D658C22-EB97-C342-ADDA-DA5F1E02C736}"/>
              </a:ext>
            </a:extLst>
          </p:cNvPr>
          <p:cNvSpPr>
            <a:spLocks noGrp="1"/>
          </p:cNvSpPr>
          <p:nvPr>
            <p:ph type="sldNum" sz="quarter" idx="12"/>
          </p:nvPr>
        </p:nvSpPr>
        <p:spPr>
          <a:xfrm>
            <a:off x="0" y="8440303"/>
            <a:ext cx="1023211" cy="164148"/>
          </a:xfrm>
          <a:prstGeom prst="rect">
            <a:avLst/>
          </a:prstGeom>
        </p:spPr>
        <p:txBody>
          <a:bodyPr vert="horz" wrap="square" lIns="0" tIns="0" rIns="0" bIns="0" rtlCol="0" anchor="b" anchorCtr="0">
            <a:spAutoFit/>
          </a:bodyPr>
          <a:lstStyle>
            <a:defPPr>
              <a:defRPr lang="en-US"/>
            </a:defPPr>
            <a:lvl1pPr marL="0" algn="r" defTabSz="1219170" rtl="0" eaLnBrk="1" latinLnBrk="0" hangingPunct="1">
              <a:defRPr sz="1067" kern="1200">
                <a:solidFill>
                  <a:schemeClr val="tx2"/>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fld id="{F90E331C-8DD5-41DE-A1D8-42719F204B7E}" type="slidenum">
              <a:rPr lang="en-GB" smtClean="0"/>
              <a:pPr/>
              <a:t>20</a:t>
            </a:fld>
            <a:endParaRPr lang="en-GB"/>
          </a:p>
        </p:txBody>
      </p:sp>
      <p:pic>
        <p:nvPicPr>
          <p:cNvPr id="8" name="Picture 7">
            <a:extLst>
              <a:ext uri="{FF2B5EF4-FFF2-40B4-BE49-F238E27FC236}">
                <a16:creationId xmlns:a16="http://schemas.microsoft.com/office/drawing/2014/main" id="{CB2F87EB-7AE1-6D48-936E-54B896C2E3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73587" y="2134337"/>
            <a:ext cx="3360000" cy="2520000"/>
          </a:xfrm>
          <a:prstGeom prst="rect">
            <a:avLst/>
          </a:prstGeom>
        </p:spPr>
      </p:pic>
      <p:pic>
        <p:nvPicPr>
          <p:cNvPr id="10" name="Picture 9">
            <a:extLst>
              <a:ext uri="{FF2B5EF4-FFF2-40B4-BE49-F238E27FC236}">
                <a16:creationId xmlns:a16="http://schemas.microsoft.com/office/drawing/2014/main" id="{397232B6-64A1-8C41-847E-675B67C546A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19859" y="2134337"/>
            <a:ext cx="3360000" cy="2520000"/>
          </a:xfrm>
          <a:prstGeom prst="rect">
            <a:avLst/>
          </a:prstGeom>
        </p:spPr>
      </p:pic>
      <p:pic>
        <p:nvPicPr>
          <p:cNvPr id="12" name="Picture 11">
            <a:extLst>
              <a:ext uri="{FF2B5EF4-FFF2-40B4-BE49-F238E27FC236}">
                <a16:creationId xmlns:a16="http://schemas.microsoft.com/office/drawing/2014/main" id="{0F1FE9F3-8499-F845-AD65-DEACA960151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71479" y="4338000"/>
            <a:ext cx="3360000" cy="2520000"/>
          </a:xfrm>
          <a:prstGeom prst="rect">
            <a:avLst/>
          </a:prstGeom>
        </p:spPr>
      </p:pic>
      <p:pic>
        <p:nvPicPr>
          <p:cNvPr id="14" name="Picture 13">
            <a:extLst>
              <a:ext uri="{FF2B5EF4-FFF2-40B4-BE49-F238E27FC236}">
                <a16:creationId xmlns:a16="http://schemas.microsoft.com/office/drawing/2014/main" id="{FD550817-5B45-6645-84C7-42E4C094B13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19859" y="4338000"/>
            <a:ext cx="3360000" cy="2520000"/>
          </a:xfrm>
          <a:prstGeom prst="rect">
            <a:avLst/>
          </a:prstGeom>
        </p:spPr>
      </p:pic>
      <p:sp>
        <p:nvSpPr>
          <p:cNvPr id="15" name="TextBox 14">
            <a:extLst>
              <a:ext uri="{FF2B5EF4-FFF2-40B4-BE49-F238E27FC236}">
                <a16:creationId xmlns:a16="http://schemas.microsoft.com/office/drawing/2014/main" id="{D25C51AB-5532-C541-8F01-DD372FD3C4B9}"/>
              </a:ext>
            </a:extLst>
          </p:cNvPr>
          <p:cNvSpPr txBox="1"/>
          <p:nvPr/>
        </p:nvSpPr>
        <p:spPr>
          <a:xfrm>
            <a:off x="1991546" y="3058644"/>
            <a:ext cx="877163" cy="369332"/>
          </a:xfrm>
          <a:prstGeom prst="rect">
            <a:avLst/>
          </a:prstGeom>
          <a:noFill/>
        </p:spPr>
        <p:txBody>
          <a:bodyPr wrap="none" rtlCol="0">
            <a:spAutoFit/>
          </a:bodyPr>
          <a:lstStyle/>
          <a:p>
            <a:r>
              <a:rPr lang="en-GB" dirty="0"/>
              <a:t>Means</a:t>
            </a:r>
          </a:p>
        </p:txBody>
      </p:sp>
      <p:sp>
        <p:nvSpPr>
          <p:cNvPr id="16" name="TextBox 15">
            <a:extLst>
              <a:ext uri="{FF2B5EF4-FFF2-40B4-BE49-F238E27FC236}">
                <a16:creationId xmlns:a16="http://schemas.microsoft.com/office/drawing/2014/main" id="{5607E42C-F5DE-5643-A661-8C4E26DCAD2A}"/>
              </a:ext>
            </a:extLst>
          </p:cNvPr>
          <p:cNvSpPr txBox="1"/>
          <p:nvPr/>
        </p:nvSpPr>
        <p:spPr>
          <a:xfrm>
            <a:off x="10200456" y="3023281"/>
            <a:ext cx="1078052" cy="369332"/>
          </a:xfrm>
          <a:prstGeom prst="rect">
            <a:avLst/>
          </a:prstGeom>
          <a:noFill/>
        </p:spPr>
        <p:txBody>
          <a:bodyPr wrap="none" rtlCol="0">
            <a:spAutoFit/>
          </a:bodyPr>
          <a:lstStyle/>
          <a:p>
            <a:r>
              <a:rPr lang="en-GB" dirty="0"/>
              <a:t>Variance</a:t>
            </a:r>
          </a:p>
        </p:txBody>
      </p:sp>
      <p:sp>
        <p:nvSpPr>
          <p:cNvPr id="17" name="TextBox 16">
            <a:extLst>
              <a:ext uri="{FF2B5EF4-FFF2-40B4-BE49-F238E27FC236}">
                <a16:creationId xmlns:a16="http://schemas.microsoft.com/office/drawing/2014/main" id="{3EBDAA20-B081-2B47-BE5B-FDD6E3C35BAB}"/>
              </a:ext>
            </a:extLst>
          </p:cNvPr>
          <p:cNvSpPr txBox="1"/>
          <p:nvPr/>
        </p:nvSpPr>
        <p:spPr>
          <a:xfrm>
            <a:off x="1991546" y="5347427"/>
            <a:ext cx="748923" cy="369332"/>
          </a:xfrm>
          <a:prstGeom prst="rect">
            <a:avLst/>
          </a:prstGeom>
          <a:noFill/>
        </p:spPr>
        <p:txBody>
          <a:bodyPr wrap="none" rtlCol="0">
            <a:spAutoFit/>
          </a:bodyPr>
          <a:lstStyle/>
          <a:p>
            <a:r>
              <a:rPr lang="en-GB" dirty="0"/>
              <a:t>Skew</a:t>
            </a:r>
          </a:p>
        </p:txBody>
      </p:sp>
      <p:sp>
        <p:nvSpPr>
          <p:cNvPr id="18" name="TextBox 17">
            <a:extLst>
              <a:ext uri="{FF2B5EF4-FFF2-40B4-BE49-F238E27FC236}">
                <a16:creationId xmlns:a16="http://schemas.microsoft.com/office/drawing/2014/main" id="{F99B51ED-2F05-C340-BE2A-418094D990CD}"/>
              </a:ext>
            </a:extLst>
          </p:cNvPr>
          <p:cNvSpPr txBox="1"/>
          <p:nvPr/>
        </p:nvSpPr>
        <p:spPr>
          <a:xfrm>
            <a:off x="10200457" y="5196643"/>
            <a:ext cx="1018227" cy="369332"/>
          </a:xfrm>
          <a:prstGeom prst="rect">
            <a:avLst/>
          </a:prstGeom>
          <a:noFill/>
        </p:spPr>
        <p:txBody>
          <a:bodyPr wrap="none" rtlCol="0">
            <a:spAutoFit/>
          </a:bodyPr>
          <a:lstStyle/>
          <a:p>
            <a:r>
              <a:rPr lang="en-GB" dirty="0"/>
              <a:t>Kurtosis</a:t>
            </a:r>
          </a:p>
        </p:txBody>
      </p:sp>
    </p:spTree>
    <p:extLst>
      <p:ext uri="{BB962C8B-B14F-4D97-AF65-F5344CB8AC3E}">
        <p14:creationId xmlns:p14="http://schemas.microsoft.com/office/powerpoint/2010/main" val="8765513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7785B-D8DF-6D49-8A0D-01BC179A489B}"/>
              </a:ext>
            </a:extLst>
          </p:cNvPr>
          <p:cNvSpPr>
            <a:spLocks noGrp="1"/>
          </p:cNvSpPr>
          <p:nvPr>
            <p:ph type="title"/>
          </p:nvPr>
        </p:nvSpPr>
        <p:spPr/>
        <p:txBody>
          <a:bodyPr/>
          <a:lstStyle/>
          <a:p>
            <a:r>
              <a:rPr lang="en-GB" cap="none" dirty="0"/>
              <a:t>ABC algorithms can improve inference efficiency </a:t>
            </a:r>
          </a:p>
        </p:txBody>
      </p:sp>
      <p:sp>
        <p:nvSpPr>
          <p:cNvPr id="3" name="Content Placeholder 2">
            <a:extLst>
              <a:ext uri="{FF2B5EF4-FFF2-40B4-BE49-F238E27FC236}">
                <a16:creationId xmlns:a16="http://schemas.microsoft.com/office/drawing/2014/main" id="{AD6994D4-6E45-324B-80A7-6598F78F214E}"/>
              </a:ext>
            </a:extLst>
          </p:cNvPr>
          <p:cNvSpPr>
            <a:spLocks noGrp="1"/>
          </p:cNvSpPr>
          <p:nvPr>
            <p:ph idx="1"/>
          </p:nvPr>
        </p:nvSpPr>
        <p:spPr>
          <a:xfrm>
            <a:off x="838200" y="792668"/>
            <a:ext cx="10515600" cy="3558615"/>
          </a:xfrm>
        </p:spPr>
        <p:txBody>
          <a:bodyPr/>
          <a:lstStyle/>
          <a:p>
            <a:pPr marL="342891" indent="-342891">
              <a:buFont typeface="Arial" panose="020B0604020202020204" pitchFamily="34" charset="0"/>
              <a:buChar char="•"/>
            </a:pPr>
            <a:r>
              <a:rPr lang="en-GB" dirty="0"/>
              <a:t>So far, we’ve focused on rejection ABC, but more complicated ABC algorithms exist</a:t>
            </a:r>
          </a:p>
          <a:p>
            <a:pPr marL="342891" indent="-342891">
              <a:buFont typeface="Arial" panose="020B0604020202020204" pitchFamily="34" charset="0"/>
              <a:buChar char="•"/>
            </a:pPr>
            <a:r>
              <a:rPr lang="en-GB" dirty="0"/>
              <a:t>Mainly focused on using existing existing points in the posterior to suggest new points, increasing sampling efficiency</a:t>
            </a:r>
          </a:p>
          <a:p>
            <a:pPr marL="342891" indent="-342891">
              <a:buFont typeface="Arial" panose="020B0604020202020204" pitchFamily="34" charset="0"/>
              <a:buChar char="•"/>
            </a:pPr>
            <a:r>
              <a:rPr lang="en-GB" dirty="0"/>
              <a:t>Examples</a:t>
            </a:r>
          </a:p>
          <a:p>
            <a:pPr marL="701657" lvl="1" indent="-342891">
              <a:buFont typeface="Arial" panose="020B0604020202020204" pitchFamily="34" charset="0"/>
              <a:buChar char="•"/>
            </a:pPr>
            <a:r>
              <a:rPr lang="en-GB" dirty="0"/>
              <a:t>MCMC ABC </a:t>
            </a:r>
          </a:p>
          <a:p>
            <a:pPr marL="701657" lvl="1" indent="-342891">
              <a:buFont typeface="Arial" panose="020B0604020202020204" pitchFamily="34" charset="0"/>
              <a:buChar char="•"/>
            </a:pPr>
            <a:r>
              <a:rPr lang="en-GB" dirty="0"/>
              <a:t>Sequential Monte Carlo ABC </a:t>
            </a:r>
          </a:p>
          <a:p>
            <a:pPr marL="701657" lvl="1" indent="-342891">
              <a:buFont typeface="Arial" panose="020B0604020202020204" pitchFamily="34" charset="0"/>
              <a:buChar char="•"/>
            </a:pPr>
            <a:r>
              <a:rPr lang="en-GB" dirty="0"/>
              <a:t>Population Monte Carlo ABC</a:t>
            </a:r>
          </a:p>
          <a:p>
            <a:pPr marL="701657" lvl="1" indent="-342891">
              <a:buFont typeface="Arial" panose="020B0604020202020204" pitchFamily="34" charset="0"/>
              <a:buChar char="•"/>
            </a:pPr>
            <a:r>
              <a:rPr lang="en-GB" dirty="0"/>
              <a:t>Simulated annealing ABC</a:t>
            </a:r>
          </a:p>
          <a:p>
            <a:pPr marL="342891" indent="-342891">
              <a:buFont typeface="Arial" panose="020B0604020202020204" pitchFamily="34" charset="0"/>
              <a:buChar char="•"/>
            </a:pPr>
            <a:r>
              <a:rPr lang="en-GB" dirty="0"/>
              <a:t>Generally, much more efficient than rejection-based methods, but samples are not necessarily independently drawn from posterior</a:t>
            </a:r>
          </a:p>
        </p:txBody>
      </p:sp>
      <p:sp>
        <p:nvSpPr>
          <p:cNvPr id="4" name="Date Placeholder 3">
            <a:extLst>
              <a:ext uri="{FF2B5EF4-FFF2-40B4-BE49-F238E27FC236}">
                <a16:creationId xmlns:a16="http://schemas.microsoft.com/office/drawing/2014/main" id="{6E600A88-B206-1F4E-B3C6-BE60D0BD4F2C}"/>
              </a:ext>
            </a:extLst>
          </p:cNvPr>
          <p:cNvSpPr>
            <a:spLocks noGrp="1"/>
          </p:cNvSpPr>
          <p:nvPr>
            <p:ph type="dt" sz="half" idx="10"/>
          </p:nvPr>
        </p:nvSpPr>
        <p:spPr>
          <a:xfrm>
            <a:off x="1119717" y="8440303"/>
            <a:ext cx="7008000" cy="164148"/>
          </a:xfrm>
          <a:prstGeom prst="rect">
            <a:avLst/>
          </a:prstGeom>
        </p:spPr>
        <p:txBody>
          <a:bodyPr vert="horz" wrap="square" lIns="0" tIns="0" rIns="0" bIns="0" rtlCol="0" anchor="b" anchorCtr="0">
            <a:spAutoFit/>
          </a:bodyPr>
          <a:lstStyle>
            <a:defPPr>
              <a:defRPr lang="en-US"/>
            </a:defPPr>
            <a:lvl1pPr marL="0" algn="l" defTabSz="1219170" rtl="0" eaLnBrk="1" latinLnBrk="0" hangingPunct="1">
              <a:defRPr sz="1067" kern="1200">
                <a:solidFill>
                  <a:schemeClr val="tx2"/>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fld id="{3C404475-5ECB-4D36-A4F5-040C1856A096}" type="datetime2">
              <a:rPr lang="en-GB" smtClean="0"/>
              <a:pPr/>
              <a:t>Monday, 16 February 2026</a:t>
            </a:fld>
            <a:endParaRPr lang="en-GB"/>
          </a:p>
        </p:txBody>
      </p:sp>
      <p:sp>
        <p:nvSpPr>
          <p:cNvPr id="6" name="Slide Number Placeholder 5">
            <a:extLst>
              <a:ext uri="{FF2B5EF4-FFF2-40B4-BE49-F238E27FC236}">
                <a16:creationId xmlns:a16="http://schemas.microsoft.com/office/drawing/2014/main" id="{46FDD202-553D-9B41-B9B0-67E3116D8BAE}"/>
              </a:ext>
            </a:extLst>
          </p:cNvPr>
          <p:cNvSpPr>
            <a:spLocks noGrp="1"/>
          </p:cNvSpPr>
          <p:nvPr>
            <p:ph type="sldNum" sz="quarter" idx="12"/>
          </p:nvPr>
        </p:nvSpPr>
        <p:spPr>
          <a:xfrm>
            <a:off x="0" y="8440303"/>
            <a:ext cx="1023211" cy="164148"/>
          </a:xfrm>
          <a:prstGeom prst="rect">
            <a:avLst/>
          </a:prstGeom>
        </p:spPr>
        <p:txBody>
          <a:bodyPr vert="horz" wrap="square" lIns="0" tIns="0" rIns="0" bIns="0" rtlCol="0" anchor="b" anchorCtr="0">
            <a:spAutoFit/>
          </a:bodyPr>
          <a:lstStyle>
            <a:defPPr>
              <a:defRPr lang="en-US"/>
            </a:defPPr>
            <a:lvl1pPr marL="0" algn="r" defTabSz="1219170" rtl="0" eaLnBrk="1" latinLnBrk="0" hangingPunct="1">
              <a:defRPr sz="1067" kern="1200">
                <a:solidFill>
                  <a:schemeClr val="tx2"/>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fld id="{F90E331C-8DD5-41DE-A1D8-42719F204B7E}" type="slidenum">
              <a:rPr lang="en-GB" smtClean="0"/>
              <a:pPr/>
              <a:t>21</a:t>
            </a:fld>
            <a:endParaRPr lang="en-GB"/>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C8192D5D-85D8-104E-AA0A-6BA8D6E0A55D}"/>
                  </a:ext>
                </a:extLst>
              </p:cNvPr>
              <p:cNvSpPr txBox="1"/>
              <p:nvPr/>
            </p:nvSpPr>
            <p:spPr>
              <a:xfrm>
                <a:off x="5615070" y="2677799"/>
                <a:ext cx="1261179" cy="369332"/>
              </a:xfrm>
              <a:prstGeom prst="rect">
                <a:avLst/>
              </a:prstGeom>
              <a:noFill/>
            </p:spPr>
            <p:txBody>
              <a:bodyPr wrap="none" rtlCol="0">
                <a:spAutoFit/>
              </a:bodyPr>
              <a:lstStyle/>
              <a:p>
                <a:r>
                  <a:rPr lang="en-GB" dirty="0">
                    <a:solidFill>
                      <a:schemeClr val="tx1"/>
                    </a:solidFill>
                  </a:rPr>
                  <a:t>Adaptive </a:t>
                </a:r>
                <a14:m>
                  <m:oMath xmlns:m="http://schemas.openxmlformats.org/officeDocument/2006/math">
                    <m:r>
                      <a:rPr lang="en-GB" i="1">
                        <a:solidFill>
                          <a:schemeClr val="tx1"/>
                        </a:solidFill>
                        <a:latin typeface="Cambria Math" panose="02040503050406030204" pitchFamily="18" charset="0"/>
                        <a:ea typeface="Cambria Math" panose="02040503050406030204" pitchFamily="18" charset="0"/>
                      </a:rPr>
                      <m:t>𝜖</m:t>
                    </m:r>
                  </m:oMath>
                </a14:m>
                <a:endParaRPr lang="en-GB" dirty="0">
                  <a:solidFill>
                    <a:schemeClr val="tx1"/>
                  </a:solidFill>
                </a:endParaRPr>
              </a:p>
            </p:txBody>
          </p:sp>
        </mc:Choice>
        <mc:Fallback xmlns="">
          <p:sp>
            <p:nvSpPr>
              <p:cNvPr id="7" name="TextBox 6">
                <a:extLst>
                  <a:ext uri="{FF2B5EF4-FFF2-40B4-BE49-F238E27FC236}">
                    <a16:creationId xmlns:a16="http://schemas.microsoft.com/office/drawing/2014/main" id="{C8192D5D-85D8-104E-AA0A-6BA8D6E0A55D}"/>
                  </a:ext>
                </a:extLst>
              </p:cNvPr>
              <p:cNvSpPr txBox="1">
                <a:spLocks noRot="1" noChangeAspect="1" noMove="1" noResize="1" noEditPoints="1" noAdjustHandles="1" noChangeArrowheads="1" noChangeShapeType="1" noTextEdit="1"/>
              </p:cNvSpPr>
              <p:nvPr/>
            </p:nvSpPr>
            <p:spPr>
              <a:xfrm>
                <a:off x="5615070" y="2677799"/>
                <a:ext cx="1261179" cy="369332"/>
              </a:xfrm>
              <a:prstGeom prst="rect">
                <a:avLst/>
              </a:prstGeom>
              <a:blipFill>
                <a:blip r:embed="rId3"/>
                <a:stretch>
                  <a:fillRect l="-4000" t="-6452" b="-22581"/>
                </a:stretch>
              </a:blipFill>
            </p:spPr>
            <p:txBody>
              <a:bodyPr/>
              <a:lstStyle/>
              <a:p>
                <a:r>
                  <a:rPr lang="en-GB">
                    <a:noFill/>
                  </a:rPr>
                  <a:t> </a:t>
                </a:r>
              </a:p>
            </p:txBody>
          </p:sp>
        </mc:Fallback>
      </mc:AlternateContent>
      <p:sp>
        <p:nvSpPr>
          <p:cNvPr id="11" name="Right Brace 10">
            <a:extLst>
              <a:ext uri="{FF2B5EF4-FFF2-40B4-BE49-F238E27FC236}">
                <a16:creationId xmlns:a16="http://schemas.microsoft.com/office/drawing/2014/main" id="{7E9DE28D-8133-3F45-8A81-7F92B1B1D016}"/>
              </a:ext>
            </a:extLst>
          </p:cNvPr>
          <p:cNvSpPr/>
          <p:nvPr/>
        </p:nvSpPr>
        <p:spPr>
          <a:xfrm>
            <a:off x="5274365" y="2427890"/>
            <a:ext cx="208184" cy="730388"/>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pic>
        <p:nvPicPr>
          <p:cNvPr id="8" name="Picture 7" descr="A diagram of a scientific method&#10;&#10;AI-generated content may be incorrect.">
            <a:extLst>
              <a:ext uri="{FF2B5EF4-FFF2-40B4-BE49-F238E27FC236}">
                <a16:creationId xmlns:a16="http://schemas.microsoft.com/office/drawing/2014/main" id="{8A8E8AC5-CC46-9FFC-9EBE-9D8AB66A74BB}"/>
              </a:ext>
            </a:extLst>
          </p:cNvPr>
          <p:cNvPicPr>
            <a:picLocks noChangeAspect="1"/>
          </p:cNvPicPr>
          <p:nvPr/>
        </p:nvPicPr>
        <p:blipFill>
          <a:blip r:embed="rId4">
            <a:extLst>
              <a:ext uri="{28A0092B-C50C-407E-A947-70E740481C1C}">
                <a14:useLocalDpi xmlns:a14="http://schemas.microsoft.com/office/drawing/2010/main" val="0"/>
              </a:ext>
            </a:extLst>
          </a:blip>
          <a:srcRect t="70913"/>
          <a:stretch>
            <a:fillRect/>
          </a:stretch>
        </p:blipFill>
        <p:spPr>
          <a:xfrm>
            <a:off x="961302" y="4097244"/>
            <a:ext cx="10269395" cy="2237861"/>
          </a:xfrm>
          <a:prstGeom prst="rect">
            <a:avLst/>
          </a:prstGeom>
        </p:spPr>
      </p:pic>
      <p:sp>
        <p:nvSpPr>
          <p:cNvPr id="9" name="TextBox 8">
            <a:extLst>
              <a:ext uri="{FF2B5EF4-FFF2-40B4-BE49-F238E27FC236}">
                <a16:creationId xmlns:a16="http://schemas.microsoft.com/office/drawing/2014/main" id="{AB222401-1A2A-42A5-9310-3C419773304E}"/>
              </a:ext>
            </a:extLst>
          </p:cNvPr>
          <p:cNvSpPr txBox="1"/>
          <p:nvPr/>
        </p:nvSpPr>
        <p:spPr>
          <a:xfrm>
            <a:off x="10080524" y="6519446"/>
            <a:ext cx="2111476" cy="338554"/>
          </a:xfrm>
          <a:prstGeom prst="rect">
            <a:avLst/>
          </a:prstGeom>
          <a:noFill/>
        </p:spPr>
        <p:txBody>
          <a:bodyPr wrap="none" rtlCol="0">
            <a:spAutoFit/>
          </a:bodyPr>
          <a:lstStyle/>
          <a:p>
            <a:pPr algn="r"/>
            <a:r>
              <a:rPr lang="en-GB" sz="1600" dirty="0">
                <a:solidFill>
                  <a:schemeClr val="tx2"/>
                </a:solidFill>
              </a:rPr>
              <a:t>Alamoudi et al., 2023</a:t>
            </a:r>
          </a:p>
        </p:txBody>
      </p:sp>
    </p:spTree>
    <p:extLst>
      <p:ext uri="{BB962C8B-B14F-4D97-AF65-F5344CB8AC3E}">
        <p14:creationId xmlns:p14="http://schemas.microsoft.com/office/powerpoint/2010/main" val="1595969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1"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3AD2BF-ECA4-9246-8BB2-0B95B48C62AD}"/>
              </a:ext>
            </a:extLst>
          </p:cNvPr>
          <p:cNvSpPr>
            <a:spLocks noGrp="1"/>
          </p:cNvSpPr>
          <p:nvPr>
            <p:ph type="title"/>
          </p:nvPr>
        </p:nvSpPr>
        <p:spPr/>
        <p:txBody>
          <a:bodyPr/>
          <a:lstStyle/>
          <a:p>
            <a:r>
              <a:rPr lang="en-GB" cap="none" dirty="0"/>
              <a:t>Drawbacks of ABC</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C051D8A-B6AB-214A-83B8-0E22A3E4AF21}"/>
                  </a:ext>
                </a:extLst>
              </p:cNvPr>
              <p:cNvSpPr>
                <a:spLocks noGrp="1"/>
              </p:cNvSpPr>
              <p:nvPr>
                <p:ph idx="1"/>
              </p:nvPr>
            </p:nvSpPr>
            <p:spPr>
              <a:xfrm>
                <a:off x="838200" y="1110104"/>
                <a:ext cx="10515600" cy="4924425"/>
              </a:xfrm>
            </p:spPr>
            <p:txBody>
              <a:bodyPr/>
              <a:lstStyle/>
              <a:p>
                <a:pPr marL="342891" indent="-342891">
                  <a:buFont typeface="Arial" panose="020B0604020202020204" pitchFamily="34" charset="0"/>
                  <a:buChar char="•"/>
                </a:pPr>
                <a:r>
                  <a:rPr lang="en-GB" dirty="0">
                    <a:solidFill>
                      <a:schemeClr val="tx1"/>
                    </a:solidFill>
                  </a:rPr>
                  <a:t>In general, ABC is less computationally efficient (more rejections) than traditional MCMC techniques where a likelihood exists and is easy to calculate </a:t>
                </a:r>
              </a:p>
              <a:p>
                <a:pPr marL="342891" indent="-342891">
                  <a:buFont typeface="Arial" panose="020B0604020202020204" pitchFamily="34" charset="0"/>
                  <a:buChar char="•"/>
                </a:pPr>
                <a:r>
                  <a:rPr lang="en-GB" dirty="0">
                    <a:solidFill>
                      <a:schemeClr val="tx1"/>
                    </a:solidFill>
                  </a:rPr>
                  <a:t>Central questions are:</a:t>
                </a:r>
              </a:p>
              <a:p>
                <a:pPr marL="701657" lvl="1" indent="-342891">
                  <a:buFont typeface="Arial" panose="020B0604020202020204" pitchFamily="34" charset="0"/>
                  <a:buChar char="•"/>
                </a:pPr>
                <a:r>
                  <a:rPr lang="en-GB" dirty="0">
                    <a:solidFill>
                      <a:schemeClr val="tx1"/>
                    </a:solidFill>
                  </a:rPr>
                  <a:t>How to efficiently narrow in on the regions of high density?</a:t>
                </a:r>
              </a:p>
              <a:p>
                <a:pPr marL="701657" lvl="1" indent="-342891">
                  <a:buFont typeface="Arial" panose="020B0604020202020204" pitchFamily="34" charset="0"/>
                  <a:buChar char="•"/>
                </a:pPr>
                <a:r>
                  <a:rPr lang="en-GB" dirty="0">
                    <a:solidFill>
                      <a:schemeClr val="tx1"/>
                    </a:solidFill>
                  </a:rPr>
                  <a:t>How to define what is similar to the observed data and what is not?</a:t>
                </a:r>
              </a:p>
              <a:p>
                <a:pPr marL="342891" indent="-342891">
                  <a:buFont typeface="Arial" panose="020B0604020202020204" pitchFamily="34" charset="0"/>
                  <a:buChar char="•"/>
                </a:pPr>
                <a:r>
                  <a:rPr lang="en-GB" dirty="0">
                    <a:solidFill>
                      <a:schemeClr val="tx1"/>
                    </a:solidFill>
                  </a:rPr>
                  <a:t>ABC </a:t>
                </a:r>
                <a:r>
                  <a:rPr lang="en-GB" i="1" dirty="0">
                    <a:solidFill>
                      <a:schemeClr val="tx1"/>
                    </a:solidFill>
                  </a:rPr>
                  <a:t>always</a:t>
                </a:r>
                <a:r>
                  <a:rPr lang="en-GB" dirty="0">
                    <a:solidFill>
                      <a:schemeClr val="tx1"/>
                    </a:solidFill>
                  </a:rPr>
                  <a:t> introduces a bias. If </a:t>
                </a:r>
                <a14:m>
                  <m:oMath xmlns:m="http://schemas.openxmlformats.org/officeDocument/2006/math">
                    <m:r>
                      <a:rPr lang="en-GB" i="1" smtClean="0">
                        <a:solidFill>
                          <a:schemeClr val="tx1"/>
                        </a:solidFill>
                        <a:latin typeface="Cambria Math" panose="02040503050406030204" pitchFamily="18" charset="0"/>
                        <a:ea typeface="Cambria Math" panose="02040503050406030204" pitchFamily="18" charset="0"/>
                      </a:rPr>
                      <m:t>𝜖</m:t>
                    </m:r>
                  </m:oMath>
                </a14:m>
                <a:r>
                  <a:rPr lang="en-GB" dirty="0">
                    <a:solidFill>
                      <a:schemeClr val="tx1"/>
                    </a:solidFill>
                  </a:rPr>
                  <a:t> is sufficiently small, this bias may be negligible, but it can be difficult to verify whether that is really the case</a:t>
                </a:r>
              </a:p>
              <a:p>
                <a:pPr marL="342891" indent="-342891">
                  <a:buFont typeface="Arial" panose="020B0604020202020204" pitchFamily="34" charset="0"/>
                  <a:buChar char="•"/>
                </a:pPr>
                <a:r>
                  <a:rPr lang="en-GB" dirty="0">
                    <a:solidFill>
                      <a:schemeClr val="tx1"/>
                    </a:solidFill>
                  </a:rPr>
                  <a:t>If one uses summary statistics that don’t sufficiently represent the data, inference will be biased</a:t>
                </a:r>
              </a:p>
              <a:p>
                <a:pPr marL="342891" indent="-342891">
                  <a:buFont typeface="Arial" panose="020B0604020202020204" pitchFamily="34" charset="0"/>
                  <a:buChar char="•"/>
                </a:pPr>
                <a:r>
                  <a:rPr lang="en-GB" dirty="0">
                    <a:solidFill>
                      <a:schemeClr val="tx1"/>
                    </a:solidFill>
                  </a:rPr>
                  <a:t>Problems exploring posteriors with lots of parameters as no gradient information</a:t>
                </a:r>
              </a:p>
              <a:p>
                <a:pPr marL="342891" indent="-342891">
                  <a:buFont typeface="Arial" panose="020B0604020202020204" pitchFamily="34" charset="0"/>
                  <a:buChar char="•"/>
                </a:pPr>
                <a:r>
                  <a:rPr lang="en-GB" dirty="0">
                    <a:solidFill>
                      <a:schemeClr val="tx1"/>
                    </a:solidFill>
                  </a:rPr>
                  <a:t>Lots of the tools that have been developed to diagnose traditional MCMC methods don’t apply to ABC (as no likelihood)</a:t>
                </a:r>
              </a:p>
            </p:txBody>
          </p:sp>
        </mc:Choice>
        <mc:Fallback xmlns="">
          <p:sp>
            <p:nvSpPr>
              <p:cNvPr id="3" name="Content Placeholder 2">
                <a:extLst>
                  <a:ext uri="{FF2B5EF4-FFF2-40B4-BE49-F238E27FC236}">
                    <a16:creationId xmlns:a16="http://schemas.microsoft.com/office/drawing/2014/main" id="{3C051D8A-B6AB-214A-83B8-0E22A3E4AF21}"/>
                  </a:ext>
                </a:extLst>
              </p:cNvPr>
              <p:cNvSpPr>
                <a:spLocks noGrp="1" noRot="1" noChangeAspect="1" noMove="1" noResize="1" noEditPoints="1" noAdjustHandles="1" noChangeArrowheads="1" noChangeShapeType="1" noTextEdit="1"/>
              </p:cNvSpPr>
              <p:nvPr>
                <p:ph idx="1"/>
              </p:nvPr>
            </p:nvSpPr>
            <p:spPr>
              <a:xfrm>
                <a:off x="838200" y="1110104"/>
                <a:ext cx="10515600" cy="4924425"/>
              </a:xfrm>
              <a:blipFill>
                <a:blip r:embed="rId2"/>
                <a:stretch>
                  <a:fillRect l="-1448" t="-1542"/>
                </a:stretch>
              </a:blipFill>
            </p:spPr>
            <p:txBody>
              <a:bodyPr/>
              <a:lstStyle/>
              <a:p>
                <a:r>
                  <a:rPr lang="en-GB">
                    <a:noFill/>
                  </a:rPr>
                  <a:t> </a:t>
                </a:r>
              </a:p>
            </p:txBody>
          </p:sp>
        </mc:Fallback>
      </mc:AlternateContent>
      <p:sp>
        <p:nvSpPr>
          <p:cNvPr id="4" name="Date Placeholder 3">
            <a:extLst>
              <a:ext uri="{FF2B5EF4-FFF2-40B4-BE49-F238E27FC236}">
                <a16:creationId xmlns:a16="http://schemas.microsoft.com/office/drawing/2014/main" id="{7D5E09E0-FCD7-424B-B4BA-89AC82031C6E}"/>
              </a:ext>
            </a:extLst>
          </p:cNvPr>
          <p:cNvSpPr>
            <a:spLocks noGrp="1"/>
          </p:cNvSpPr>
          <p:nvPr>
            <p:ph type="dt" sz="half" idx="10"/>
          </p:nvPr>
        </p:nvSpPr>
        <p:spPr>
          <a:xfrm>
            <a:off x="1119717" y="8440303"/>
            <a:ext cx="7008000" cy="164148"/>
          </a:xfrm>
          <a:prstGeom prst="rect">
            <a:avLst/>
          </a:prstGeom>
        </p:spPr>
        <p:txBody>
          <a:bodyPr vert="horz" wrap="square" lIns="0" tIns="0" rIns="0" bIns="0" rtlCol="0" anchor="b" anchorCtr="0">
            <a:spAutoFit/>
          </a:bodyPr>
          <a:lstStyle>
            <a:defPPr>
              <a:defRPr lang="en-US"/>
            </a:defPPr>
            <a:lvl1pPr marL="0" algn="l" defTabSz="1219170" rtl="0" eaLnBrk="1" latinLnBrk="0" hangingPunct="1">
              <a:defRPr sz="1067" kern="1200">
                <a:solidFill>
                  <a:schemeClr val="tx2"/>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fld id="{3C404475-5ECB-4D36-A4F5-040C1856A096}" type="datetime2">
              <a:rPr lang="en-GB" smtClean="0"/>
              <a:pPr/>
              <a:t>Monday, 16 February 2026</a:t>
            </a:fld>
            <a:endParaRPr lang="en-GB"/>
          </a:p>
        </p:txBody>
      </p:sp>
      <p:sp>
        <p:nvSpPr>
          <p:cNvPr id="6" name="Slide Number Placeholder 5">
            <a:extLst>
              <a:ext uri="{FF2B5EF4-FFF2-40B4-BE49-F238E27FC236}">
                <a16:creationId xmlns:a16="http://schemas.microsoft.com/office/drawing/2014/main" id="{8BF058A6-47B2-CB41-96D8-393988CAF515}"/>
              </a:ext>
            </a:extLst>
          </p:cNvPr>
          <p:cNvSpPr>
            <a:spLocks noGrp="1"/>
          </p:cNvSpPr>
          <p:nvPr>
            <p:ph type="sldNum" sz="quarter" idx="12"/>
          </p:nvPr>
        </p:nvSpPr>
        <p:spPr>
          <a:xfrm>
            <a:off x="0" y="8440303"/>
            <a:ext cx="1023211" cy="164148"/>
          </a:xfrm>
          <a:prstGeom prst="rect">
            <a:avLst/>
          </a:prstGeom>
        </p:spPr>
        <p:txBody>
          <a:bodyPr vert="horz" wrap="square" lIns="0" tIns="0" rIns="0" bIns="0" rtlCol="0" anchor="b" anchorCtr="0">
            <a:spAutoFit/>
          </a:bodyPr>
          <a:lstStyle>
            <a:defPPr>
              <a:defRPr lang="en-US"/>
            </a:defPPr>
            <a:lvl1pPr marL="0" algn="r" defTabSz="1219170" rtl="0" eaLnBrk="1" latinLnBrk="0" hangingPunct="1">
              <a:defRPr sz="1067" kern="1200">
                <a:solidFill>
                  <a:schemeClr val="tx2"/>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fld id="{F90E331C-8DD5-41DE-A1D8-42719F204B7E}" type="slidenum">
              <a:rPr lang="en-GB" smtClean="0"/>
              <a:pPr/>
              <a:t>22</a:t>
            </a:fld>
            <a:endParaRPr lang="en-GB"/>
          </a:p>
        </p:txBody>
      </p:sp>
    </p:spTree>
    <p:extLst>
      <p:ext uri="{BB962C8B-B14F-4D97-AF65-F5344CB8AC3E}">
        <p14:creationId xmlns:p14="http://schemas.microsoft.com/office/powerpoint/2010/main" val="2237997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8DF0716-57C7-AD94-75A6-DD9778B26281}"/>
              </a:ext>
            </a:extLst>
          </p:cNvPr>
          <p:cNvSpPr>
            <a:spLocks noGrp="1"/>
          </p:cNvSpPr>
          <p:nvPr>
            <p:ph type="body" sz="quarter" idx="13"/>
          </p:nvPr>
        </p:nvSpPr>
        <p:spPr/>
        <p:txBody>
          <a:bodyPr/>
          <a:lstStyle/>
          <a:p>
            <a:r>
              <a:rPr lang="en-GB" sz="2600" b="1" dirty="0">
                <a:solidFill>
                  <a:schemeClr val="tx2"/>
                </a:solidFill>
              </a:rPr>
              <a:t>ABC seems inefficient, can’t we use neural networks instead?</a:t>
            </a:r>
          </a:p>
        </p:txBody>
      </p:sp>
      <p:sp>
        <p:nvSpPr>
          <p:cNvPr id="4" name="Slide Number Placeholder 3">
            <a:extLst>
              <a:ext uri="{FF2B5EF4-FFF2-40B4-BE49-F238E27FC236}">
                <a16:creationId xmlns:a16="http://schemas.microsoft.com/office/drawing/2014/main" id="{BF7D5AEA-69CD-E97F-B043-7C3687B4B65D}"/>
              </a:ext>
            </a:extLst>
          </p:cNvPr>
          <p:cNvSpPr>
            <a:spLocks noGrp="1"/>
          </p:cNvSpPr>
          <p:nvPr>
            <p:ph type="sldNum" sz="quarter" idx="12"/>
          </p:nvPr>
        </p:nvSpPr>
        <p:spPr>
          <a:xfrm>
            <a:off x="5936755" y="5906022"/>
            <a:ext cx="318491" cy="137272"/>
          </a:xfrm>
        </p:spPr>
        <p:txBody>
          <a:bodyPr/>
          <a:lstStyle/>
          <a:p>
            <a:fld id="{B9B2A88A-9ECB-DF45-A377-2575079D0564}" type="slidenum">
              <a:rPr lang="en-GB" smtClean="0"/>
              <a:pPr/>
              <a:t>23</a:t>
            </a:fld>
            <a:endParaRPr lang="en-GB" dirty="0"/>
          </a:p>
        </p:txBody>
      </p:sp>
      <p:pic>
        <p:nvPicPr>
          <p:cNvPr id="6" name="Picture 5" descr="A diagram of a neural network&#10;&#10;Description automatically generated with medium confidence">
            <a:extLst>
              <a:ext uri="{FF2B5EF4-FFF2-40B4-BE49-F238E27FC236}">
                <a16:creationId xmlns:a16="http://schemas.microsoft.com/office/drawing/2014/main" id="{A69A4C69-F34B-D04A-46E8-7D39A6B06ECC}"/>
              </a:ext>
            </a:extLst>
          </p:cNvPr>
          <p:cNvPicPr>
            <a:picLocks noChangeAspect="1"/>
          </p:cNvPicPr>
          <p:nvPr/>
        </p:nvPicPr>
        <p:blipFill>
          <a:blip r:embed="rId2"/>
          <a:stretch>
            <a:fillRect/>
          </a:stretch>
        </p:blipFill>
        <p:spPr>
          <a:xfrm>
            <a:off x="8448653" y="1938528"/>
            <a:ext cx="3384660" cy="3517392"/>
          </a:xfrm>
          <a:prstGeom prst="rect">
            <a:avLst/>
          </a:prstGeom>
        </p:spPr>
      </p:pic>
      <p:sp>
        <p:nvSpPr>
          <p:cNvPr id="7" name="TextBox 6">
            <a:extLst>
              <a:ext uri="{FF2B5EF4-FFF2-40B4-BE49-F238E27FC236}">
                <a16:creationId xmlns:a16="http://schemas.microsoft.com/office/drawing/2014/main" id="{5A5E1D54-546A-ECA2-92AD-E9DE18B32724}"/>
              </a:ext>
            </a:extLst>
          </p:cNvPr>
          <p:cNvSpPr txBox="1"/>
          <p:nvPr/>
        </p:nvSpPr>
        <p:spPr>
          <a:xfrm>
            <a:off x="10551912" y="6498216"/>
            <a:ext cx="1644681" cy="338554"/>
          </a:xfrm>
          <a:prstGeom prst="rect">
            <a:avLst/>
          </a:prstGeom>
          <a:noFill/>
        </p:spPr>
        <p:txBody>
          <a:bodyPr wrap="none" rtlCol="0">
            <a:spAutoFit/>
          </a:bodyPr>
          <a:lstStyle/>
          <a:p>
            <a:pPr algn="r"/>
            <a:r>
              <a:rPr lang="en-GB" sz="1600" dirty="0">
                <a:solidFill>
                  <a:schemeClr val="tx2"/>
                </a:solidFill>
              </a:rPr>
              <a:t>Tang et al, 2019</a:t>
            </a:r>
          </a:p>
        </p:txBody>
      </p:sp>
      <p:pic>
        <p:nvPicPr>
          <p:cNvPr id="9" name="Picture 8" descr="A picture containing line, plot, diagram, font&#10;&#10;Description automatically generated">
            <a:extLst>
              <a:ext uri="{FF2B5EF4-FFF2-40B4-BE49-F238E27FC236}">
                <a16:creationId xmlns:a16="http://schemas.microsoft.com/office/drawing/2014/main" id="{37D48412-19A5-F0C3-5E37-D08AFD10E35A}"/>
              </a:ext>
            </a:extLst>
          </p:cNvPr>
          <p:cNvPicPr>
            <a:picLocks noChangeAspect="1"/>
          </p:cNvPicPr>
          <p:nvPr/>
        </p:nvPicPr>
        <p:blipFill>
          <a:blip r:embed="rId3"/>
          <a:stretch>
            <a:fillRect/>
          </a:stretch>
        </p:blipFill>
        <p:spPr>
          <a:xfrm>
            <a:off x="1263716" y="3042197"/>
            <a:ext cx="6108192" cy="3328124"/>
          </a:xfrm>
          <a:prstGeom prst="rect">
            <a:avLst/>
          </a:prstGeom>
        </p:spPr>
      </p:pic>
      <p:pic>
        <p:nvPicPr>
          <p:cNvPr id="11" name="Picture 10" descr="A picture containing line, plot, diagram, slope&#10;&#10;Description automatically generated">
            <a:extLst>
              <a:ext uri="{FF2B5EF4-FFF2-40B4-BE49-F238E27FC236}">
                <a16:creationId xmlns:a16="http://schemas.microsoft.com/office/drawing/2014/main" id="{11478F6F-16DE-E005-5253-1699BD64D0E7}"/>
              </a:ext>
            </a:extLst>
          </p:cNvPr>
          <p:cNvPicPr>
            <a:picLocks/>
          </p:cNvPicPr>
          <p:nvPr/>
        </p:nvPicPr>
        <p:blipFill>
          <a:blip r:embed="rId4"/>
          <a:stretch>
            <a:fillRect/>
          </a:stretch>
        </p:blipFill>
        <p:spPr>
          <a:xfrm>
            <a:off x="1251160" y="3053468"/>
            <a:ext cx="6110400" cy="3326400"/>
          </a:xfrm>
          <a:prstGeom prst="rect">
            <a:avLst/>
          </a:prstGeom>
        </p:spPr>
      </p:pic>
      <p:pic>
        <p:nvPicPr>
          <p:cNvPr id="13" name="Picture 12" descr="A blue and red graph&#10;&#10;Description automatically generated with low confidence">
            <a:extLst>
              <a:ext uri="{FF2B5EF4-FFF2-40B4-BE49-F238E27FC236}">
                <a16:creationId xmlns:a16="http://schemas.microsoft.com/office/drawing/2014/main" id="{FEF135D2-D222-7188-8AFF-82E73BC16A9E}"/>
              </a:ext>
            </a:extLst>
          </p:cNvPr>
          <p:cNvPicPr>
            <a:picLocks/>
          </p:cNvPicPr>
          <p:nvPr/>
        </p:nvPicPr>
        <p:blipFill>
          <a:blip r:embed="rId5"/>
          <a:stretch>
            <a:fillRect/>
          </a:stretch>
        </p:blipFill>
        <p:spPr>
          <a:xfrm>
            <a:off x="1251160" y="3048668"/>
            <a:ext cx="6110400" cy="3331200"/>
          </a:xfrm>
          <a:prstGeom prst="rect">
            <a:avLst/>
          </a:prstGeom>
        </p:spPr>
      </p:pic>
      <p:pic>
        <p:nvPicPr>
          <p:cNvPr id="15" name="Picture 14" descr="A blue and red graph&#10;&#10;Description automatically generated with low confidence">
            <a:extLst>
              <a:ext uri="{FF2B5EF4-FFF2-40B4-BE49-F238E27FC236}">
                <a16:creationId xmlns:a16="http://schemas.microsoft.com/office/drawing/2014/main" id="{197CED37-E53F-457A-91EB-1EDF53C7CFDD}"/>
              </a:ext>
            </a:extLst>
          </p:cNvPr>
          <p:cNvPicPr>
            <a:picLocks/>
          </p:cNvPicPr>
          <p:nvPr/>
        </p:nvPicPr>
        <p:blipFill>
          <a:blip r:embed="rId6"/>
          <a:stretch>
            <a:fillRect/>
          </a:stretch>
        </p:blipFill>
        <p:spPr>
          <a:xfrm>
            <a:off x="1247263" y="3032648"/>
            <a:ext cx="6110400" cy="3331200"/>
          </a:xfrm>
          <a:prstGeom prst="rect">
            <a:avLst/>
          </a:prstGeom>
        </p:spPr>
      </p:pic>
      <p:sp>
        <p:nvSpPr>
          <p:cNvPr id="3" name="Content Placeholder 2">
            <a:extLst>
              <a:ext uri="{FF2B5EF4-FFF2-40B4-BE49-F238E27FC236}">
                <a16:creationId xmlns:a16="http://schemas.microsoft.com/office/drawing/2014/main" id="{F634F8A6-98A7-7118-F926-B238402F33A0}"/>
              </a:ext>
            </a:extLst>
          </p:cNvPr>
          <p:cNvSpPr>
            <a:spLocks noGrp="1"/>
          </p:cNvSpPr>
          <p:nvPr>
            <p:ph idx="1"/>
          </p:nvPr>
        </p:nvSpPr>
        <p:spPr>
          <a:xfrm>
            <a:off x="441021" y="1343785"/>
            <a:ext cx="6930887" cy="4170429"/>
          </a:xfrm>
        </p:spPr>
        <p:txBody>
          <a:bodyPr/>
          <a:lstStyle/>
          <a:p>
            <a:pPr marL="380990" indent="-380990">
              <a:buFont typeface="Arial" panose="020B0604020202020204" pitchFamily="34" charset="0"/>
              <a:buChar char="•"/>
            </a:pPr>
            <a:r>
              <a:rPr lang="en-GB" dirty="0"/>
              <a:t>Neural networks are fundamentally function approximation algorithms </a:t>
            </a:r>
          </a:p>
          <a:p>
            <a:pPr marL="380990" indent="-380990">
              <a:buFont typeface="Arial" panose="020B0604020202020204" pitchFamily="34" charset="0"/>
              <a:buChar char="•"/>
            </a:pPr>
            <a:r>
              <a:rPr lang="en-GB" dirty="0"/>
              <a:t>Adding more hidden layers with more nodes allows the network to model functions with increasing complexity</a:t>
            </a:r>
          </a:p>
        </p:txBody>
      </p:sp>
    </p:spTree>
    <p:extLst>
      <p:ext uri="{BB962C8B-B14F-4D97-AF65-F5344CB8AC3E}">
        <p14:creationId xmlns:p14="http://schemas.microsoft.com/office/powerpoint/2010/main" val="2687165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9"/>
                                        </p:tgtEl>
                                      </p:cBhvr>
                                    </p:animEffect>
                                    <p:set>
                                      <p:cBhvr>
                                        <p:cTn id="12" dur="1" fill="hold">
                                          <p:stCondLst>
                                            <p:cond delay="499"/>
                                          </p:stCondLst>
                                        </p:cTn>
                                        <p:tgtEl>
                                          <p:spTgt spid="9"/>
                                        </p:tgtEl>
                                        <p:attrNameLst>
                                          <p:attrName>style.visibility</p:attrName>
                                        </p:attrNameLst>
                                      </p:cBhvr>
                                      <p:to>
                                        <p:strVal val="hidden"/>
                                      </p:to>
                                    </p:se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nodeType="clickEffect">
                                  <p:stCondLst>
                                    <p:cond delay="0"/>
                                  </p:stCondLst>
                                  <p:childTnLst>
                                    <p:animEffect transition="out" filter="fade">
                                      <p:cBhvr>
                                        <p:cTn id="20" dur="500"/>
                                        <p:tgtEl>
                                          <p:spTgt spid="11"/>
                                        </p:tgtEl>
                                      </p:cBhvr>
                                    </p:animEffect>
                                    <p:set>
                                      <p:cBhvr>
                                        <p:cTn id="21" dur="1" fill="hold">
                                          <p:stCondLst>
                                            <p:cond delay="499"/>
                                          </p:stCondLst>
                                        </p:cTn>
                                        <p:tgtEl>
                                          <p:spTgt spid="11"/>
                                        </p:tgtEl>
                                        <p:attrNameLst>
                                          <p:attrName>style.visibility</p:attrName>
                                        </p:attrNameLst>
                                      </p:cBhvr>
                                      <p:to>
                                        <p:strVal val="hidden"/>
                                      </p:to>
                                    </p:set>
                                  </p:childTnLst>
                                </p:cTn>
                              </p:par>
                            </p:childTnLst>
                          </p:cTn>
                        </p:par>
                        <p:par>
                          <p:cTn id="22" fill="hold">
                            <p:stCondLst>
                              <p:cond delay="500"/>
                            </p:stCondLst>
                            <p:childTnLst>
                              <p:par>
                                <p:cTn id="23" presetID="10" presetClass="entr" presetSubtype="0" fill="hold" nodeType="after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par>
                                <p:cTn id="26" presetID="10" presetClass="entr" presetSubtype="0" fill="hold" nodeType="withEffect">
                                  <p:stCondLst>
                                    <p:cond delay="0"/>
                                  </p:stCondLst>
                                  <p:childTnLst>
                                    <p:set>
                                      <p:cBhvr>
                                        <p:cTn id="27" dur="1" fill="hold">
                                          <p:stCondLst>
                                            <p:cond delay="0"/>
                                          </p:stCondLst>
                                        </p:cTn>
                                        <p:tgtEl>
                                          <p:spTgt spid="3">
                                            <p:txEl>
                                              <p:pRg st="1" end="1"/>
                                            </p:txEl>
                                          </p:spTgt>
                                        </p:tgtEl>
                                        <p:attrNameLst>
                                          <p:attrName>style.visibility</p:attrName>
                                        </p:attrNameLst>
                                      </p:cBhvr>
                                      <p:to>
                                        <p:strVal val="visible"/>
                                      </p:to>
                                    </p:set>
                                    <p:animEffect transition="in" filter="fade">
                                      <p:cBhvr>
                                        <p:cTn id="28" dur="500"/>
                                        <p:tgtEl>
                                          <p:spTgt spid="3">
                                            <p:txEl>
                                              <p:pRg st="1" end="1"/>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xit" presetSubtype="0" fill="hold" nodeType="clickEffect">
                                  <p:stCondLst>
                                    <p:cond delay="0"/>
                                  </p:stCondLst>
                                  <p:childTnLst>
                                    <p:animEffect transition="out" filter="fade">
                                      <p:cBhvr>
                                        <p:cTn id="32" dur="500"/>
                                        <p:tgtEl>
                                          <p:spTgt spid="13"/>
                                        </p:tgtEl>
                                      </p:cBhvr>
                                    </p:animEffect>
                                    <p:set>
                                      <p:cBhvr>
                                        <p:cTn id="33" dur="1" fill="hold">
                                          <p:stCondLst>
                                            <p:cond delay="499"/>
                                          </p:stCondLst>
                                        </p:cTn>
                                        <p:tgtEl>
                                          <p:spTgt spid="13"/>
                                        </p:tgtEl>
                                        <p:attrNameLst>
                                          <p:attrName>style.visibility</p:attrName>
                                        </p:attrNameLst>
                                      </p:cBhvr>
                                      <p:to>
                                        <p:strVal val="hidden"/>
                                      </p:to>
                                    </p:set>
                                  </p:childTnLst>
                                </p:cTn>
                              </p:par>
                            </p:childTnLst>
                          </p:cTn>
                        </p:par>
                        <p:par>
                          <p:cTn id="34" fill="hold">
                            <p:stCondLst>
                              <p:cond delay="500"/>
                            </p:stCondLst>
                            <p:childTnLst>
                              <p:par>
                                <p:cTn id="35" presetID="10" presetClass="entr" presetSubtype="0" fill="hold" nodeType="after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B563FC-3AB4-6039-78D4-8AC6C6B4F7AD}"/>
              </a:ext>
            </a:extLst>
          </p:cNvPr>
          <p:cNvSpPr>
            <a:spLocks noGrp="1"/>
          </p:cNvSpPr>
          <p:nvPr>
            <p:ph type="title"/>
          </p:nvPr>
        </p:nvSpPr>
        <p:spPr/>
        <p:txBody>
          <a:bodyPr/>
          <a:lstStyle/>
          <a:p>
            <a:r>
              <a:rPr lang="en-GB" dirty="0"/>
              <a:t>Neural networks can accelerate simulation-based inference</a:t>
            </a:r>
          </a:p>
        </p:txBody>
      </p:sp>
      <p:pic>
        <p:nvPicPr>
          <p:cNvPr id="8" name="Content Placeholder 7" descr="A diagram of a graph&#10;&#10;AI-generated content may be incorrect.">
            <a:extLst>
              <a:ext uri="{FF2B5EF4-FFF2-40B4-BE49-F238E27FC236}">
                <a16:creationId xmlns:a16="http://schemas.microsoft.com/office/drawing/2014/main" id="{EA200BFB-0A02-6FCE-1CAB-F3683845C99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76158" y="1369709"/>
            <a:ext cx="9639684" cy="4446474"/>
          </a:xfrm>
        </p:spPr>
      </p:pic>
      <p:sp>
        <p:nvSpPr>
          <p:cNvPr id="9" name="TextBox 8">
            <a:extLst>
              <a:ext uri="{FF2B5EF4-FFF2-40B4-BE49-F238E27FC236}">
                <a16:creationId xmlns:a16="http://schemas.microsoft.com/office/drawing/2014/main" id="{E2B1CAA8-D185-68BC-1034-BDC3E1F033E3}"/>
              </a:ext>
            </a:extLst>
          </p:cNvPr>
          <p:cNvSpPr txBox="1"/>
          <p:nvPr/>
        </p:nvSpPr>
        <p:spPr>
          <a:xfrm>
            <a:off x="9577502" y="6519446"/>
            <a:ext cx="2614498" cy="338554"/>
          </a:xfrm>
          <a:prstGeom prst="rect">
            <a:avLst/>
          </a:prstGeom>
          <a:noFill/>
        </p:spPr>
        <p:txBody>
          <a:bodyPr wrap="none" rtlCol="0">
            <a:spAutoFit/>
          </a:bodyPr>
          <a:lstStyle/>
          <a:p>
            <a:pPr algn="r"/>
            <a:r>
              <a:rPr lang="en-GB" sz="1600" dirty="0">
                <a:solidFill>
                  <a:schemeClr val="tx2"/>
                </a:solidFill>
              </a:rPr>
              <a:t>Tejero-Cantero et al., 2022</a:t>
            </a:r>
          </a:p>
        </p:txBody>
      </p:sp>
      <p:sp>
        <p:nvSpPr>
          <p:cNvPr id="4" name="TextBox 3">
            <a:extLst>
              <a:ext uri="{FF2B5EF4-FFF2-40B4-BE49-F238E27FC236}">
                <a16:creationId xmlns:a16="http://schemas.microsoft.com/office/drawing/2014/main" id="{C4DC3EF9-4AE9-58F2-A8BC-3567653A6FBD}"/>
              </a:ext>
            </a:extLst>
          </p:cNvPr>
          <p:cNvSpPr txBox="1"/>
          <p:nvPr/>
        </p:nvSpPr>
        <p:spPr>
          <a:xfrm>
            <a:off x="5742432" y="5340695"/>
            <a:ext cx="1524000" cy="950976"/>
          </a:xfrm>
          <a:prstGeom prst="rect">
            <a:avLst/>
          </a:prstGeom>
          <a:noFill/>
        </p:spPr>
        <p:txBody>
          <a:bodyPr wrap="none" lIns="0" tIns="0" rIns="0" bIns="0" rtlCol="0">
            <a:noAutofit/>
          </a:bodyPr>
          <a:lstStyle/>
          <a:p>
            <a:pPr algn="l">
              <a:lnSpc>
                <a:spcPct val="105000"/>
              </a:lnSpc>
            </a:pPr>
            <a:r>
              <a:rPr lang="en-GB" sz="2200" dirty="0">
                <a:solidFill>
                  <a:schemeClr val="tx1"/>
                </a:solidFill>
              </a:rPr>
              <a:t>Amortised!</a:t>
            </a:r>
          </a:p>
        </p:txBody>
      </p:sp>
      <p:sp>
        <p:nvSpPr>
          <p:cNvPr id="3" name="Rectangle 2">
            <a:extLst>
              <a:ext uri="{FF2B5EF4-FFF2-40B4-BE49-F238E27FC236}">
                <a16:creationId xmlns:a16="http://schemas.microsoft.com/office/drawing/2014/main" id="{493CDFAF-84CC-1E0D-EA7F-C8E2A8633EE1}"/>
              </a:ext>
            </a:extLst>
          </p:cNvPr>
          <p:cNvSpPr/>
          <p:nvPr/>
        </p:nvSpPr>
        <p:spPr>
          <a:xfrm>
            <a:off x="4516582" y="4306633"/>
            <a:ext cx="5181600" cy="72043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solidFill>
                <a:schemeClr val="bg1"/>
              </a:solidFill>
            </a:endParaRPr>
          </a:p>
        </p:txBody>
      </p:sp>
      <p:sp>
        <p:nvSpPr>
          <p:cNvPr id="5" name="Rectangle 4">
            <a:extLst>
              <a:ext uri="{FF2B5EF4-FFF2-40B4-BE49-F238E27FC236}">
                <a16:creationId xmlns:a16="http://schemas.microsoft.com/office/drawing/2014/main" id="{162AAEDC-7007-4F2E-75B6-DA12CD1444D9}"/>
              </a:ext>
            </a:extLst>
          </p:cNvPr>
          <p:cNvSpPr/>
          <p:nvPr/>
        </p:nvSpPr>
        <p:spPr>
          <a:xfrm>
            <a:off x="8889290" y="4306633"/>
            <a:ext cx="1520803" cy="37042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solidFill>
                <a:schemeClr val="bg1"/>
              </a:solidFill>
            </a:endParaRPr>
          </a:p>
        </p:txBody>
      </p:sp>
    </p:spTree>
    <p:extLst>
      <p:ext uri="{BB962C8B-B14F-4D97-AF65-F5344CB8AC3E}">
        <p14:creationId xmlns:p14="http://schemas.microsoft.com/office/powerpoint/2010/main" val="3672847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68FF16A-11AF-FE74-2A70-F275BD3CC03F}"/>
              </a:ext>
            </a:extLst>
          </p:cNvPr>
          <p:cNvSpPr>
            <a:spLocks noGrp="1"/>
          </p:cNvSpPr>
          <p:nvPr>
            <p:ph type="body" sz="quarter" idx="13"/>
          </p:nvPr>
        </p:nvSpPr>
        <p:spPr/>
        <p:txBody>
          <a:bodyPr/>
          <a:lstStyle/>
          <a:p>
            <a:r>
              <a:rPr lang="en-GB" dirty="0"/>
              <a:t>Normalising flows allow neural networks to model distributions, rather than just </a:t>
            </a:r>
            <a:r>
              <a:rPr lang="en-GB"/>
              <a:t>point values </a:t>
            </a:r>
            <a:endParaRPr lang="en-GB" dirty="0"/>
          </a:p>
        </p:txBody>
      </p:sp>
      <p:pic>
        <p:nvPicPr>
          <p:cNvPr id="6" name="Content Placeholder 5" descr="A diagram of a function&#10;&#10;AI-generated content may be incorrect.">
            <a:extLst>
              <a:ext uri="{FF2B5EF4-FFF2-40B4-BE49-F238E27FC236}">
                <a16:creationId xmlns:a16="http://schemas.microsoft.com/office/drawing/2014/main" id="{A52CA883-8C31-037E-3346-9DFC85F3198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5252" y="2454305"/>
            <a:ext cx="8660699" cy="2607649"/>
          </a:xfrm>
        </p:spPr>
      </p:pic>
      <p:sp>
        <p:nvSpPr>
          <p:cNvPr id="4" name="Slide Number Placeholder 3">
            <a:extLst>
              <a:ext uri="{FF2B5EF4-FFF2-40B4-BE49-F238E27FC236}">
                <a16:creationId xmlns:a16="http://schemas.microsoft.com/office/drawing/2014/main" id="{E5D457D1-57F0-7E1A-17DB-CDE40F057C0E}"/>
              </a:ext>
            </a:extLst>
          </p:cNvPr>
          <p:cNvSpPr>
            <a:spLocks noGrp="1"/>
          </p:cNvSpPr>
          <p:nvPr>
            <p:ph type="sldNum" sz="quarter" idx="12"/>
          </p:nvPr>
        </p:nvSpPr>
        <p:spPr/>
        <p:txBody>
          <a:bodyPr/>
          <a:lstStyle/>
          <a:p>
            <a:fld id="{B9B2A88A-9ECB-DF45-A377-2575079D0564}" type="slidenum">
              <a:rPr lang="en-GB" smtClean="0"/>
              <a:pPr/>
              <a:t>25</a:t>
            </a:fld>
            <a:endParaRPr lang="en-GB" dirty="0"/>
          </a:p>
        </p:txBody>
      </p:sp>
      <p:sp>
        <p:nvSpPr>
          <p:cNvPr id="7" name="TextBox 6">
            <a:extLst>
              <a:ext uri="{FF2B5EF4-FFF2-40B4-BE49-F238E27FC236}">
                <a16:creationId xmlns:a16="http://schemas.microsoft.com/office/drawing/2014/main" id="{29461961-3EDB-AB94-9872-0AD4EB6F2F12}"/>
              </a:ext>
            </a:extLst>
          </p:cNvPr>
          <p:cNvSpPr txBox="1"/>
          <p:nvPr/>
        </p:nvSpPr>
        <p:spPr>
          <a:xfrm>
            <a:off x="2005224" y="4477408"/>
            <a:ext cx="2480441" cy="914400"/>
          </a:xfrm>
          <a:prstGeom prst="rect">
            <a:avLst/>
          </a:prstGeom>
          <a:noFill/>
        </p:spPr>
        <p:txBody>
          <a:bodyPr wrap="none" lIns="0" tIns="0" rIns="0" bIns="0" rtlCol="0">
            <a:noAutofit/>
          </a:bodyPr>
          <a:lstStyle/>
          <a:p>
            <a:pPr algn="ctr">
              <a:lnSpc>
                <a:spcPct val="105000"/>
              </a:lnSpc>
            </a:pPr>
            <a:r>
              <a:rPr lang="en-GB" sz="2400" dirty="0">
                <a:solidFill>
                  <a:schemeClr val="tx1"/>
                </a:solidFill>
              </a:rPr>
              <a:t>K invertible</a:t>
            </a:r>
          </a:p>
          <a:p>
            <a:pPr algn="ctr">
              <a:lnSpc>
                <a:spcPct val="105000"/>
              </a:lnSpc>
            </a:pPr>
            <a:r>
              <a:rPr lang="en-GB" sz="2400" dirty="0">
                <a:solidFill>
                  <a:schemeClr val="tx1"/>
                </a:solidFill>
              </a:rPr>
              <a:t>transformations</a:t>
            </a:r>
          </a:p>
        </p:txBody>
      </p:sp>
      <p:cxnSp>
        <p:nvCxnSpPr>
          <p:cNvPr id="9" name="Straight Arrow Connector 8">
            <a:extLst>
              <a:ext uri="{FF2B5EF4-FFF2-40B4-BE49-F238E27FC236}">
                <a16:creationId xmlns:a16="http://schemas.microsoft.com/office/drawing/2014/main" id="{11BFAC48-D222-1915-E3E4-069242CD4D56}"/>
              </a:ext>
            </a:extLst>
          </p:cNvPr>
          <p:cNvCxnSpPr>
            <a:cxnSpLocks/>
          </p:cNvCxnSpPr>
          <p:nvPr/>
        </p:nvCxnSpPr>
        <p:spPr>
          <a:xfrm flipH="1" flipV="1">
            <a:off x="2574856" y="3528811"/>
            <a:ext cx="141668" cy="79849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AFA67565-39C8-F2F5-8FEF-7923ECF459F6}"/>
              </a:ext>
            </a:extLst>
          </p:cNvPr>
          <p:cNvCxnSpPr>
            <a:cxnSpLocks/>
          </p:cNvCxnSpPr>
          <p:nvPr/>
        </p:nvCxnSpPr>
        <p:spPr>
          <a:xfrm flipV="1">
            <a:off x="3706051" y="3528811"/>
            <a:ext cx="143813" cy="77626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0533101A-34EC-86EB-D20D-BB4E9D5F9AC3}"/>
              </a:ext>
            </a:extLst>
          </p:cNvPr>
          <p:cNvSpPr txBox="1"/>
          <p:nvPr/>
        </p:nvSpPr>
        <p:spPr>
          <a:xfrm>
            <a:off x="-177216" y="1721082"/>
            <a:ext cx="2182440" cy="748666"/>
          </a:xfrm>
          <a:prstGeom prst="rect">
            <a:avLst/>
          </a:prstGeom>
          <a:noFill/>
        </p:spPr>
        <p:txBody>
          <a:bodyPr wrap="square" lIns="0" tIns="0" rIns="0" bIns="0" rtlCol="0">
            <a:spAutoFit/>
          </a:bodyPr>
          <a:lstStyle/>
          <a:p>
            <a:pPr algn="ctr">
              <a:lnSpc>
                <a:spcPct val="105000"/>
              </a:lnSpc>
            </a:pPr>
            <a:r>
              <a:rPr lang="en-GB" sz="2400" dirty="0">
                <a:solidFill>
                  <a:schemeClr val="tx1"/>
                </a:solidFill>
              </a:rPr>
              <a:t>Simple distribution</a:t>
            </a:r>
          </a:p>
        </p:txBody>
      </p:sp>
      <p:sp>
        <p:nvSpPr>
          <p:cNvPr id="3" name="TextBox 2">
            <a:extLst>
              <a:ext uri="{FF2B5EF4-FFF2-40B4-BE49-F238E27FC236}">
                <a16:creationId xmlns:a16="http://schemas.microsoft.com/office/drawing/2014/main" id="{82E09CA7-DB40-BB5E-A865-A167D02047F6}"/>
              </a:ext>
            </a:extLst>
          </p:cNvPr>
          <p:cNvSpPr txBox="1"/>
          <p:nvPr/>
        </p:nvSpPr>
        <p:spPr>
          <a:xfrm>
            <a:off x="6390134" y="1715487"/>
            <a:ext cx="3023877" cy="748666"/>
          </a:xfrm>
          <a:prstGeom prst="rect">
            <a:avLst/>
          </a:prstGeom>
          <a:noFill/>
        </p:spPr>
        <p:txBody>
          <a:bodyPr wrap="square" lIns="0" tIns="0" rIns="0" bIns="0" rtlCol="0">
            <a:spAutoFit/>
          </a:bodyPr>
          <a:lstStyle/>
          <a:p>
            <a:pPr algn="ctr">
              <a:lnSpc>
                <a:spcPct val="105000"/>
              </a:lnSpc>
            </a:pPr>
            <a:r>
              <a:rPr lang="en-GB" sz="2400" dirty="0">
                <a:solidFill>
                  <a:schemeClr val="tx1"/>
                </a:solidFill>
              </a:rPr>
              <a:t>Arbitrarily complex distribution</a:t>
            </a:r>
          </a:p>
        </p:txBody>
      </p:sp>
      <p:sp>
        <p:nvSpPr>
          <p:cNvPr id="16" name="TextBox 15">
            <a:extLst>
              <a:ext uri="{FF2B5EF4-FFF2-40B4-BE49-F238E27FC236}">
                <a16:creationId xmlns:a16="http://schemas.microsoft.com/office/drawing/2014/main" id="{0E360A26-F7C4-610B-2B6D-4B389FD57875}"/>
              </a:ext>
            </a:extLst>
          </p:cNvPr>
          <p:cNvSpPr txBox="1"/>
          <p:nvPr/>
        </p:nvSpPr>
        <p:spPr>
          <a:xfrm>
            <a:off x="9701139" y="2220400"/>
            <a:ext cx="2305609" cy="3075457"/>
          </a:xfrm>
          <a:prstGeom prst="rect">
            <a:avLst/>
          </a:prstGeom>
          <a:noFill/>
        </p:spPr>
        <p:txBody>
          <a:bodyPr wrap="square" lIns="0" tIns="0" rIns="0" bIns="0" rtlCol="0">
            <a:spAutoFit/>
          </a:bodyPr>
          <a:lstStyle/>
          <a:p>
            <a:pPr algn="l">
              <a:lnSpc>
                <a:spcPct val="105000"/>
              </a:lnSpc>
            </a:pPr>
            <a:r>
              <a:rPr lang="en-GB" sz="2400" b="1" dirty="0">
                <a:solidFill>
                  <a:schemeClr val="tx1"/>
                </a:solidFill>
              </a:rPr>
              <a:t>NF properties</a:t>
            </a:r>
          </a:p>
          <a:p>
            <a:pPr marL="285750" indent="-285750" algn="l">
              <a:lnSpc>
                <a:spcPct val="105000"/>
              </a:lnSpc>
              <a:buFont typeface="Arial" panose="020B0604020202020204" pitchFamily="34" charset="0"/>
              <a:buChar char="•"/>
            </a:pPr>
            <a:r>
              <a:rPr lang="en-GB" sz="2400" dirty="0">
                <a:solidFill>
                  <a:schemeClr val="tx1"/>
                </a:solidFill>
              </a:rPr>
              <a:t>Sample easily</a:t>
            </a:r>
          </a:p>
          <a:p>
            <a:pPr marL="285750" indent="-285750">
              <a:lnSpc>
                <a:spcPct val="105000"/>
              </a:lnSpc>
              <a:buFont typeface="Arial" panose="020B0604020202020204" pitchFamily="34" charset="0"/>
              <a:buChar char="•"/>
            </a:pPr>
            <a:r>
              <a:rPr lang="en-GB" sz="2400" dirty="0"/>
              <a:t>C</a:t>
            </a:r>
            <a:r>
              <a:rPr lang="en-GB" sz="2400" dirty="0">
                <a:solidFill>
                  <a:schemeClr val="tx1"/>
                </a:solidFill>
              </a:rPr>
              <a:t>ompute exact log probabilities</a:t>
            </a:r>
          </a:p>
          <a:p>
            <a:pPr marL="285750" indent="-285750">
              <a:lnSpc>
                <a:spcPct val="105000"/>
              </a:lnSpc>
              <a:buFont typeface="Arial" panose="020B0604020202020204" pitchFamily="34" charset="0"/>
              <a:buChar char="•"/>
            </a:pPr>
            <a:r>
              <a:rPr lang="en-GB" sz="2400" dirty="0"/>
              <a:t>T</a:t>
            </a:r>
            <a:r>
              <a:rPr lang="en-GB" sz="2400" dirty="0">
                <a:solidFill>
                  <a:schemeClr val="tx1"/>
                </a:solidFill>
              </a:rPr>
              <a:t>rain via maximum likelihood</a:t>
            </a:r>
          </a:p>
        </p:txBody>
      </p:sp>
    </p:spTree>
    <p:extLst>
      <p:ext uri="{BB962C8B-B14F-4D97-AF65-F5344CB8AC3E}">
        <p14:creationId xmlns:p14="http://schemas.microsoft.com/office/powerpoint/2010/main" val="4201889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10"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500"/>
                                        <p:tgtEl>
                                          <p:spTgt spid="3"/>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fade">
                                      <p:cBhvr>
                                        <p:cTn id="28"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2" grpId="0"/>
      <p:bldP spid="3" grpId="0"/>
      <p:bldP spid="16"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B12600-A954-DB5A-4497-2023F1FCB6FF}"/>
              </a:ext>
            </a:extLst>
          </p:cNvPr>
          <p:cNvSpPr>
            <a:spLocks noGrp="1"/>
          </p:cNvSpPr>
          <p:nvPr>
            <p:ph type="title"/>
          </p:nvPr>
        </p:nvSpPr>
        <p:spPr/>
        <p:txBody>
          <a:bodyPr/>
          <a:lstStyle/>
          <a:p>
            <a:r>
              <a:rPr lang="en-GB" dirty="0"/>
              <a:t>3 families of amortised inference</a:t>
            </a:r>
          </a:p>
        </p:txBody>
      </p:sp>
      <p:pic>
        <p:nvPicPr>
          <p:cNvPr id="5" name="Content Placeholder 4" descr="A diagram of a process flow&#10;&#10;AI-generated content may be incorrect.">
            <a:extLst>
              <a:ext uri="{FF2B5EF4-FFF2-40B4-BE49-F238E27FC236}">
                <a16:creationId xmlns:a16="http://schemas.microsoft.com/office/drawing/2014/main" id="{4E97FFAB-A387-39AE-C087-12377BB93CF5}"/>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t="49321" r="24049" b="-1"/>
          <a:stretch/>
        </p:blipFill>
        <p:spPr>
          <a:xfrm>
            <a:off x="503408" y="1018309"/>
            <a:ext cx="11185184" cy="4821382"/>
          </a:xfrm>
        </p:spPr>
      </p:pic>
      <p:sp>
        <p:nvSpPr>
          <p:cNvPr id="7" name="Rectangle 6">
            <a:extLst>
              <a:ext uri="{FF2B5EF4-FFF2-40B4-BE49-F238E27FC236}">
                <a16:creationId xmlns:a16="http://schemas.microsoft.com/office/drawing/2014/main" id="{34B35BC3-FE45-5ED9-E30C-4F45D8040412}"/>
              </a:ext>
            </a:extLst>
          </p:cNvPr>
          <p:cNvSpPr/>
          <p:nvPr/>
        </p:nvSpPr>
        <p:spPr>
          <a:xfrm>
            <a:off x="7966364" y="5389418"/>
            <a:ext cx="568036" cy="6650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solidFill>
                <a:schemeClr val="bg1"/>
              </a:solidFill>
            </a:endParaRPr>
          </a:p>
        </p:txBody>
      </p:sp>
      <p:sp>
        <p:nvSpPr>
          <p:cNvPr id="8" name="Rectangle 7">
            <a:extLst>
              <a:ext uri="{FF2B5EF4-FFF2-40B4-BE49-F238E27FC236}">
                <a16:creationId xmlns:a16="http://schemas.microsoft.com/office/drawing/2014/main" id="{F60E3840-3808-3EF6-3437-B96E7C44FE64}"/>
              </a:ext>
            </a:extLst>
          </p:cNvPr>
          <p:cNvSpPr/>
          <p:nvPr/>
        </p:nvSpPr>
        <p:spPr>
          <a:xfrm>
            <a:off x="4156364" y="5389418"/>
            <a:ext cx="568036" cy="6650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solidFill>
                <a:schemeClr val="bg1"/>
              </a:solidFill>
            </a:endParaRPr>
          </a:p>
        </p:txBody>
      </p:sp>
      <p:sp>
        <p:nvSpPr>
          <p:cNvPr id="9" name="Rectangle 8">
            <a:extLst>
              <a:ext uri="{FF2B5EF4-FFF2-40B4-BE49-F238E27FC236}">
                <a16:creationId xmlns:a16="http://schemas.microsoft.com/office/drawing/2014/main" id="{1E340710-9C8F-E409-A195-AE13AE751165}"/>
              </a:ext>
            </a:extLst>
          </p:cNvPr>
          <p:cNvSpPr/>
          <p:nvPr/>
        </p:nvSpPr>
        <p:spPr>
          <a:xfrm>
            <a:off x="346364" y="5282046"/>
            <a:ext cx="568036" cy="6650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solidFill>
                <a:schemeClr val="bg1"/>
              </a:solidFill>
            </a:endParaRPr>
          </a:p>
        </p:txBody>
      </p:sp>
      <p:sp>
        <p:nvSpPr>
          <p:cNvPr id="6" name="Rounded Rectangle 5">
            <a:extLst>
              <a:ext uri="{FF2B5EF4-FFF2-40B4-BE49-F238E27FC236}">
                <a16:creationId xmlns:a16="http://schemas.microsoft.com/office/drawing/2014/main" id="{1B1B3A09-F4E2-D6B2-AA14-E3BAED6BB851}"/>
              </a:ext>
            </a:extLst>
          </p:cNvPr>
          <p:cNvSpPr/>
          <p:nvPr/>
        </p:nvSpPr>
        <p:spPr>
          <a:xfrm>
            <a:off x="4156364" y="1018310"/>
            <a:ext cx="3810000" cy="4821382"/>
          </a:xfrm>
          <a:prstGeom prst="roundRect">
            <a:avLst/>
          </a:prstGeom>
          <a:noFill/>
          <a:ln w="38100">
            <a:solidFill>
              <a:schemeClr val="accent4"/>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solidFill>
                <a:schemeClr val="bg1"/>
              </a:solidFill>
            </a:endParaRPr>
          </a:p>
        </p:txBody>
      </p:sp>
      <p:sp>
        <p:nvSpPr>
          <p:cNvPr id="10" name="TextBox 9">
            <a:extLst>
              <a:ext uri="{FF2B5EF4-FFF2-40B4-BE49-F238E27FC236}">
                <a16:creationId xmlns:a16="http://schemas.microsoft.com/office/drawing/2014/main" id="{B02DBE86-BF5A-5FF9-E520-D8568BEA3CC5}"/>
              </a:ext>
            </a:extLst>
          </p:cNvPr>
          <p:cNvSpPr txBox="1"/>
          <p:nvPr/>
        </p:nvSpPr>
        <p:spPr>
          <a:xfrm>
            <a:off x="10171603" y="6480711"/>
            <a:ext cx="2056973" cy="338554"/>
          </a:xfrm>
          <a:prstGeom prst="rect">
            <a:avLst/>
          </a:prstGeom>
          <a:noFill/>
        </p:spPr>
        <p:txBody>
          <a:bodyPr wrap="none" rtlCol="0">
            <a:spAutoFit/>
          </a:bodyPr>
          <a:lstStyle/>
          <a:p>
            <a:pPr algn="r"/>
            <a:r>
              <a:rPr lang="en-GB" sz="1600" dirty="0">
                <a:solidFill>
                  <a:schemeClr val="tx2"/>
                </a:solidFill>
              </a:rPr>
              <a:t>Cranmer et al., 2020</a:t>
            </a:r>
          </a:p>
        </p:txBody>
      </p:sp>
      <p:sp>
        <p:nvSpPr>
          <p:cNvPr id="11" name="TextBox 10">
            <a:extLst>
              <a:ext uri="{FF2B5EF4-FFF2-40B4-BE49-F238E27FC236}">
                <a16:creationId xmlns:a16="http://schemas.microsoft.com/office/drawing/2014/main" id="{6B1E54AB-2599-5385-5CC9-06B25C43B7DD}"/>
              </a:ext>
            </a:extLst>
          </p:cNvPr>
          <p:cNvSpPr txBox="1"/>
          <p:nvPr/>
        </p:nvSpPr>
        <p:spPr>
          <a:xfrm>
            <a:off x="5056909" y="6289964"/>
            <a:ext cx="914400" cy="914400"/>
          </a:xfrm>
          <a:prstGeom prst="rect">
            <a:avLst/>
          </a:prstGeom>
          <a:noFill/>
        </p:spPr>
        <p:txBody>
          <a:bodyPr wrap="none" lIns="0" tIns="0" rIns="0" bIns="0" rtlCol="0">
            <a:noAutofit/>
          </a:bodyPr>
          <a:lstStyle/>
          <a:p>
            <a:pPr algn="l">
              <a:lnSpc>
                <a:spcPct val="105000"/>
              </a:lnSpc>
            </a:pPr>
            <a:endParaRPr lang="en-GB" sz="1600" dirty="0">
              <a:solidFill>
                <a:schemeClr val="tx1"/>
              </a:solidFill>
            </a:endParaRPr>
          </a:p>
        </p:txBody>
      </p:sp>
      <p:sp>
        <p:nvSpPr>
          <p:cNvPr id="12" name="TextBox 11">
            <a:extLst>
              <a:ext uri="{FF2B5EF4-FFF2-40B4-BE49-F238E27FC236}">
                <a16:creationId xmlns:a16="http://schemas.microsoft.com/office/drawing/2014/main" id="{D1E96878-B94B-5BCE-7A71-49A3686351CB}"/>
              </a:ext>
            </a:extLst>
          </p:cNvPr>
          <p:cNvSpPr txBox="1"/>
          <p:nvPr/>
        </p:nvSpPr>
        <p:spPr>
          <a:xfrm>
            <a:off x="4405746" y="6019258"/>
            <a:ext cx="3616037" cy="623889"/>
          </a:xfrm>
          <a:prstGeom prst="rect">
            <a:avLst/>
          </a:prstGeom>
          <a:noFill/>
        </p:spPr>
        <p:txBody>
          <a:bodyPr wrap="square" lIns="0" tIns="0" rIns="0" bIns="0" rtlCol="0">
            <a:spAutoFit/>
          </a:bodyPr>
          <a:lstStyle/>
          <a:p>
            <a:pPr algn="l">
              <a:lnSpc>
                <a:spcPct val="105000"/>
              </a:lnSpc>
            </a:pPr>
            <a:r>
              <a:rPr lang="en-GB" sz="2000" dirty="0">
                <a:solidFill>
                  <a:schemeClr val="tx1"/>
                </a:solidFill>
              </a:rPr>
              <a:t>Directly learn the mapping between data and parameters</a:t>
            </a:r>
          </a:p>
        </p:txBody>
      </p:sp>
    </p:spTree>
    <p:extLst>
      <p:ext uri="{BB962C8B-B14F-4D97-AF65-F5344CB8AC3E}">
        <p14:creationId xmlns:p14="http://schemas.microsoft.com/office/powerpoint/2010/main" val="2781282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E1870C-19D0-4943-55A5-B3E5AA87AB1E}"/>
              </a:ext>
            </a:extLst>
          </p:cNvPr>
          <p:cNvSpPr>
            <a:spLocks noGrp="1"/>
          </p:cNvSpPr>
          <p:nvPr>
            <p:ph type="title"/>
          </p:nvPr>
        </p:nvSpPr>
        <p:spPr/>
        <p:txBody>
          <a:bodyPr/>
          <a:lstStyle/>
          <a:p>
            <a:r>
              <a:rPr lang="en-GB" dirty="0"/>
              <a:t>Embedding layers allow for automatic dimensionality reduction</a:t>
            </a:r>
          </a:p>
        </p:txBody>
      </p:sp>
      <p:pic>
        <p:nvPicPr>
          <p:cNvPr id="4" name="Content Placeholder 3">
            <a:extLst>
              <a:ext uri="{FF2B5EF4-FFF2-40B4-BE49-F238E27FC236}">
                <a16:creationId xmlns:a16="http://schemas.microsoft.com/office/drawing/2014/main" id="{2189C444-1749-4FB5-F998-3F713D320DD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62487" y="1162373"/>
            <a:ext cx="11067026" cy="5103852"/>
          </a:xfrm>
          <a:prstGeom prst="rect">
            <a:avLst/>
          </a:prstGeom>
        </p:spPr>
      </p:pic>
    </p:spTree>
    <p:extLst>
      <p:ext uri="{BB962C8B-B14F-4D97-AF65-F5344CB8AC3E}">
        <p14:creationId xmlns:p14="http://schemas.microsoft.com/office/powerpoint/2010/main" val="2916380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E273D5-AFFB-B23A-E7E6-5251C98B3B9D}"/>
              </a:ext>
            </a:extLst>
          </p:cNvPr>
          <p:cNvSpPr>
            <a:spLocks noGrp="1"/>
          </p:cNvSpPr>
          <p:nvPr>
            <p:ph type="title"/>
          </p:nvPr>
        </p:nvSpPr>
        <p:spPr/>
        <p:txBody>
          <a:bodyPr/>
          <a:lstStyle/>
          <a:p>
            <a:r>
              <a:rPr lang="en-GB" dirty="0"/>
              <a:t>The structure of your embedding should be tailored to your data</a:t>
            </a:r>
          </a:p>
        </p:txBody>
      </p:sp>
      <p:sp>
        <p:nvSpPr>
          <p:cNvPr id="3" name="Content Placeholder 2">
            <a:extLst>
              <a:ext uri="{FF2B5EF4-FFF2-40B4-BE49-F238E27FC236}">
                <a16:creationId xmlns:a16="http://schemas.microsoft.com/office/drawing/2014/main" id="{A4D2264F-9E06-D98F-0FB5-01862F57A4F4}"/>
              </a:ext>
            </a:extLst>
          </p:cNvPr>
          <p:cNvSpPr>
            <a:spLocks noGrp="1"/>
          </p:cNvSpPr>
          <p:nvPr>
            <p:ph idx="1"/>
          </p:nvPr>
        </p:nvSpPr>
        <p:spPr>
          <a:xfrm>
            <a:off x="325800" y="1055436"/>
            <a:ext cx="6028505" cy="635658"/>
          </a:xfrm>
        </p:spPr>
        <p:txBody>
          <a:bodyPr/>
          <a:lstStyle/>
          <a:p>
            <a:r>
              <a:rPr lang="en-GB" dirty="0" err="1"/>
              <a:t>i.i.d.</a:t>
            </a:r>
            <a:r>
              <a:rPr lang="en-GB" dirty="0"/>
              <a:t> data: NLE or permutation-invariant embedding </a:t>
            </a:r>
          </a:p>
        </p:txBody>
      </p:sp>
      <p:pic>
        <p:nvPicPr>
          <p:cNvPr id="5" name="Picture 4" descr="A diagram of a mathematical equation&#10;&#10;AI-generated content may be incorrect.">
            <a:extLst>
              <a:ext uri="{FF2B5EF4-FFF2-40B4-BE49-F238E27FC236}">
                <a16:creationId xmlns:a16="http://schemas.microsoft.com/office/drawing/2014/main" id="{79E272EB-415C-0528-BAE3-6E36A32A40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84198" y="1543634"/>
            <a:ext cx="6623603" cy="1945683"/>
          </a:xfrm>
          <a:prstGeom prst="rect">
            <a:avLst/>
          </a:prstGeom>
        </p:spPr>
      </p:pic>
      <p:pic>
        <p:nvPicPr>
          <p:cNvPr id="7" name="Picture 6" descr="A diagram of a computer&#10;&#10;AI-generated content may be incorrect.">
            <a:extLst>
              <a:ext uri="{FF2B5EF4-FFF2-40B4-BE49-F238E27FC236}">
                <a16:creationId xmlns:a16="http://schemas.microsoft.com/office/drawing/2014/main" id="{B6495F28-E6E4-9D7C-E271-223C0BD802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40052" y="4067959"/>
            <a:ext cx="5548393" cy="2492814"/>
          </a:xfrm>
          <a:prstGeom prst="rect">
            <a:avLst/>
          </a:prstGeom>
        </p:spPr>
      </p:pic>
      <p:sp>
        <p:nvSpPr>
          <p:cNvPr id="8" name="Content Placeholder 2">
            <a:extLst>
              <a:ext uri="{FF2B5EF4-FFF2-40B4-BE49-F238E27FC236}">
                <a16:creationId xmlns:a16="http://schemas.microsoft.com/office/drawing/2014/main" id="{6394749F-BC03-2C39-00FF-59AC697AF2E8}"/>
              </a:ext>
            </a:extLst>
          </p:cNvPr>
          <p:cNvSpPr txBox="1">
            <a:spLocks/>
          </p:cNvSpPr>
          <p:nvPr/>
        </p:nvSpPr>
        <p:spPr>
          <a:xfrm>
            <a:off x="325800" y="3608618"/>
            <a:ext cx="6028505" cy="635658"/>
          </a:xfrm>
          <a:prstGeom prst="rect">
            <a:avLst/>
          </a:prstGeom>
        </p:spPr>
        <p:txBody>
          <a:bodyPr vert="horz" lIns="0" tIns="0" rIns="0" bIns="0" rtlCol="0">
            <a:noAutofit/>
          </a:bodyPr>
          <a:lstStyle>
            <a:lvl1pPr marL="0" indent="0" algn="l" defTabSz="685765" rtl="0" eaLnBrk="1" latinLnBrk="0" hangingPunct="1">
              <a:lnSpc>
                <a:spcPct val="105000"/>
              </a:lnSpc>
              <a:spcBef>
                <a:spcPts val="0"/>
              </a:spcBef>
              <a:buFont typeface="Arial" panose="020B0604020202020204" pitchFamily="34" charset="0"/>
              <a:buNone/>
              <a:defRPr sz="2000" kern="1200">
                <a:solidFill>
                  <a:schemeClr val="tx1"/>
                </a:solidFill>
                <a:latin typeface="+mn-lt"/>
                <a:ea typeface="+mn-ea"/>
                <a:cs typeface="+mn-cs"/>
              </a:defRPr>
            </a:lvl1pPr>
            <a:lvl2pPr marL="0" indent="0" algn="l" defTabSz="685765" rtl="0" eaLnBrk="1" latinLnBrk="0" hangingPunct="1">
              <a:lnSpc>
                <a:spcPct val="105000"/>
              </a:lnSpc>
              <a:spcBef>
                <a:spcPts val="0"/>
              </a:spcBef>
              <a:buFont typeface="Arial" panose="020B0604020202020204" pitchFamily="34" charset="0"/>
              <a:buNone/>
              <a:defRPr sz="2000" b="0" kern="1200">
                <a:solidFill>
                  <a:schemeClr val="tx1"/>
                </a:solidFill>
                <a:latin typeface="+mj-lt"/>
                <a:ea typeface="+mn-ea"/>
                <a:cs typeface="+mn-cs"/>
              </a:defRPr>
            </a:lvl2pPr>
            <a:lvl3pPr marL="161991" indent="-161991" algn="l" defTabSz="685765" rtl="0" eaLnBrk="1" latinLnBrk="0" hangingPunct="1">
              <a:lnSpc>
                <a:spcPct val="105000"/>
              </a:lnSpc>
              <a:spcBef>
                <a:spcPts val="0"/>
              </a:spcBef>
              <a:buClr>
                <a:schemeClr val="accent1"/>
              </a:buClr>
              <a:buFont typeface="Arial" panose="020B0604020202020204" pitchFamily="34" charset="0"/>
              <a:buChar char="•"/>
              <a:defRPr sz="2000" kern="1200">
                <a:solidFill>
                  <a:schemeClr val="tx1"/>
                </a:solidFill>
                <a:latin typeface="+mn-lt"/>
                <a:ea typeface="+mn-ea"/>
                <a:cs typeface="+mn-cs"/>
              </a:defRPr>
            </a:lvl3pPr>
            <a:lvl4pPr marL="323984" indent="-161991" algn="l" defTabSz="685765" rtl="0" eaLnBrk="1" latinLnBrk="0" hangingPunct="1">
              <a:lnSpc>
                <a:spcPct val="105000"/>
              </a:lnSpc>
              <a:spcBef>
                <a:spcPts val="0"/>
              </a:spcBef>
              <a:buClr>
                <a:schemeClr val="accent1"/>
              </a:buClr>
              <a:buFont typeface="Arial" panose="020B0604020202020204" pitchFamily="34" charset="0"/>
              <a:buChar char="•"/>
              <a:defRPr sz="2000" kern="1200">
                <a:solidFill>
                  <a:schemeClr val="tx1"/>
                </a:solidFill>
                <a:latin typeface="+mn-lt"/>
                <a:ea typeface="+mn-ea"/>
                <a:cs typeface="+mn-cs"/>
              </a:defRPr>
            </a:lvl4pPr>
            <a:lvl5pPr marL="485975" indent="-161991" algn="l" defTabSz="685765" rtl="0" eaLnBrk="1" latinLnBrk="0" hangingPunct="1">
              <a:lnSpc>
                <a:spcPct val="105000"/>
              </a:lnSpc>
              <a:spcBef>
                <a:spcPts val="0"/>
              </a:spcBef>
              <a:buClr>
                <a:schemeClr val="accent1"/>
              </a:buClr>
              <a:buFont typeface="Arial" panose="020B0604020202020204" pitchFamily="34" charset="0"/>
              <a:buChar char="•"/>
              <a:defRPr sz="2000" kern="1200">
                <a:solidFill>
                  <a:schemeClr val="tx1"/>
                </a:solidFill>
                <a:latin typeface="+mn-lt"/>
                <a:ea typeface="+mn-ea"/>
                <a:cs typeface="+mn-cs"/>
              </a:defRPr>
            </a:lvl5pPr>
            <a:lvl6pPr marL="1885853" indent="-171441" algn="l" defTabSz="685765"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6pPr>
            <a:lvl7pPr marL="2228736" indent="-171441" algn="l" defTabSz="685765"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7pPr>
            <a:lvl8pPr marL="2571618" indent="-171441" algn="l" defTabSz="685765"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8pPr>
            <a:lvl9pPr marL="2914501" indent="-171441" algn="l" defTabSz="685765"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9pPr>
          </a:lstStyle>
          <a:p>
            <a:r>
              <a:rPr lang="en-GB" dirty="0"/>
              <a:t>Spatial structure: CNN or </a:t>
            </a:r>
            <a:r>
              <a:rPr lang="en-GB" dirty="0" err="1"/>
              <a:t>ResNet</a:t>
            </a:r>
            <a:endParaRPr lang="en-GB" dirty="0"/>
          </a:p>
        </p:txBody>
      </p:sp>
    </p:spTree>
    <p:extLst>
      <p:ext uri="{BB962C8B-B14F-4D97-AF65-F5344CB8AC3E}">
        <p14:creationId xmlns:p14="http://schemas.microsoft.com/office/powerpoint/2010/main" val="3831927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6DAA10-82C3-F7B7-84B6-745AB0833D63}"/>
              </a:ext>
            </a:extLst>
          </p:cNvPr>
          <p:cNvSpPr>
            <a:spLocks noGrp="1"/>
          </p:cNvSpPr>
          <p:nvPr>
            <p:ph type="title"/>
          </p:nvPr>
        </p:nvSpPr>
        <p:spPr/>
        <p:txBody>
          <a:bodyPr/>
          <a:lstStyle/>
          <a:p>
            <a:r>
              <a:rPr lang="en-GB" dirty="0"/>
              <a:t>Simulation-based calibration (SBC) checks test whether your neural network generates valid posterior samples</a:t>
            </a:r>
          </a:p>
        </p:txBody>
      </p:sp>
      <p:sp>
        <p:nvSpPr>
          <p:cNvPr id="3" name="Content Placeholder 2">
            <a:extLst>
              <a:ext uri="{FF2B5EF4-FFF2-40B4-BE49-F238E27FC236}">
                <a16:creationId xmlns:a16="http://schemas.microsoft.com/office/drawing/2014/main" id="{B2471275-DDB5-EFE1-EC34-DE5D4FB94605}"/>
              </a:ext>
            </a:extLst>
          </p:cNvPr>
          <p:cNvSpPr>
            <a:spLocks noGrp="1"/>
          </p:cNvSpPr>
          <p:nvPr>
            <p:ph idx="1"/>
          </p:nvPr>
        </p:nvSpPr>
        <p:spPr>
          <a:xfrm>
            <a:off x="326233" y="1394619"/>
            <a:ext cx="5566567" cy="4866481"/>
          </a:xfrm>
        </p:spPr>
        <p:txBody>
          <a:bodyPr/>
          <a:lstStyle/>
          <a:p>
            <a:pPr marL="342900" indent="-342900">
              <a:buFont typeface="Arial" panose="020B0604020202020204" pitchFamily="34" charset="0"/>
              <a:buChar char="•"/>
            </a:pPr>
            <a:r>
              <a:rPr lang="en-GB" dirty="0"/>
              <a:t>Because NPE is amortised, we can efficiently </a:t>
            </a:r>
            <a:r>
              <a:rPr lang="en-GB" dirty="0" err="1"/>
              <a:t>resimulate</a:t>
            </a:r>
            <a:r>
              <a:rPr lang="en-GB" dirty="0"/>
              <a:t> data from our prior, fit our trained NN to each parameter set and test whether the learned posterior is </a:t>
            </a:r>
            <a:r>
              <a:rPr lang="en-GB" dirty="0" err="1"/>
              <a:t>miscalibrated</a:t>
            </a:r>
            <a:r>
              <a:rPr lang="en-GB" dirty="0"/>
              <a:t> </a:t>
            </a:r>
          </a:p>
          <a:p>
            <a:pPr marL="342900" indent="-342900">
              <a:buFont typeface="Arial" panose="020B0604020202020204" pitchFamily="34" charset="0"/>
              <a:buChar char="•"/>
            </a:pPr>
            <a:r>
              <a:rPr lang="en-GB" dirty="0"/>
              <a:t>Relies on the fact that, for a well-calibrated posterior, the rank (i.e. how much posterior mass is below the ground truth) should follow a uniform distribution </a:t>
            </a:r>
          </a:p>
          <a:p>
            <a:pPr marL="342900" indent="-342900">
              <a:buFont typeface="Arial" panose="020B0604020202020204" pitchFamily="34" charset="0"/>
              <a:buChar char="•"/>
            </a:pPr>
            <a:r>
              <a:rPr lang="en-GB" dirty="0"/>
              <a:t>Should be calculated alongside posterior predictive checks</a:t>
            </a:r>
          </a:p>
        </p:txBody>
      </p:sp>
      <p:pic>
        <p:nvPicPr>
          <p:cNvPr id="5" name="Picture 4" descr="A graph of a graph of a graph&#10;&#10;AI-generated content may be incorrect.">
            <a:extLst>
              <a:ext uri="{FF2B5EF4-FFF2-40B4-BE49-F238E27FC236}">
                <a16:creationId xmlns:a16="http://schemas.microsoft.com/office/drawing/2014/main" id="{29C6F9AF-F401-BCE1-2973-5514C8503B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06048" y="1605124"/>
            <a:ext cx="6006476" cy="4445470"/>
          </a:xfrm>
          <a:prstGeom prst="rect">
            <a:avLst/>
          </a:prstGeom>
        </p:spPr>
      </p:pic>
    </p:spTree>
    <p:extLst>
      <p:ext uri="{BB962C8B-B14F-4D97-AF65-F5344CB8AC3E}">
        <p14:creationId xmlns:p14="http://schemas.microsoft.com/office/powerpoint/2010/main" val="30550135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F31EAB1-57A4-25AA-BF89-5E00DD044F4B}"/>
              </a:ext>
            </a:extLst>
          </p:cNvPr>
          <p:cNvSpPr>
            <a:spLocks noGrp="1"/>
          </p:cNvSpPr>
          <p:nvPr>
            <p:ph type="body" sz="quarter" idx="13"/>
          </p:nvPr>
        </p:nvSpPr>
        <p:spPr>
          <a:xfrm>
            <a:off x="256708" y="356279"/>
            <a:ext cx="11325692" cy="738067"/>
          </a:xfrm>
        </p:spPr>
        <p:txBody>
          <a:bodyPr/>
          <a:lstStyle/>
          <a:p>
            <a:r>
              <a:rPr lang="en-GB" dirty="0"/>
              <a:t>Data driven approaches are complementary to mechanistic modelling</a:t>
            </a:r>
          </a:p>
        </p:txBody>
      </p:sp>
      <p:pic>
        <p:nvPicPr>
          <p:cNvPr id="6" name="Content Placeholder 5" descr="A diagram of a graph and diagram of a graph&#10;&#10;AI-generated content may be incorrect.">
            <a:extLst>
              <a:ext uri="{FF2B5EF4-FFF2-40B4-BE49-F238E27FC236}">
                <a16:creationId xmlns:a16="http://schemas.microsoft.com/office/drawing/2014/main" id="{81BFBA8C-95BF-A500-A3BD-FD758CB2A8E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6708" y="993921"/>
            <a:ext cx="11759044" cy="4740948"/>
          </a:xfrm>
        </p:spPr>
      </p:pic>
      <p:sp>
        <p:nvSpPr>
          <p:cNvPr id="7" name="TextBox 6">
            <a:extLst>
              <a:ext uri="{FF2B5EF4-FFF2-40B4-BE49-F238E27FC236}">
                <a16:creationId xmlns:a16="http://schemas.microsoft.com/office/drawing/2014/main" id="{D7F3187A-F2AC-1B13-15AF-673F547B3CE6}"/>
              </a:ext>
            </a:extLst>
          </p:cNvPr>
          <p:cNvSpPr txBox="1"/>
          <p:nvPr/>
        </p:nvSpPr>
        <p:spPr>
          <a:xfrm>
            <a:off x="10476111" y="6498216"/>
            <a:ext cx="1702710" cy="338554"/>
          </a:xfrm>
          <a:prstGeom prst="rect">
            <a:avLst/>
          </a:prstGeom>
          <a:noFill/>
        </p:spPr>
        <p:txBody>
          <a:bodyPr wrap="none" rtlCol="0">
            <a:spAutoFit/>
          </a:bodyPr>
          <a:lstStyle/>
          <a:p>
            <a:pPr algn="r"/>
            <a:r>
              <a:rPr lang="en-GB" sz="1600" dirty="0">
                <a:solidFill>
                  <a:schemeClr val="tx2"/>
                </a:solidFill>
              </a:rPr>
              <a:t>Myers et al 2021</a:t>
            </a:r>
          </a:p>
        </p:txBody>
      </p:sp>
      <p:sp>
        <p:nvSpPr>
          <p:cNvPr id="3" name="TextBox 2">
            <a:extLst>
              <a:ext uri="{FF2B5EF4-FFF2-40B4-BE49-F238E27FC236}">
                <a16:creationId xmlns:a16="http://schemas.microsoft.com/office/drawing/2014/main" id="{7F97174E-A11F-173A-40EA-240AD6E128AA}"/>
              </a:ext>
            </a:extLst>
          </p:cNvPr>
          <p:cNvSpPr txBox="1"/>
          <p:nvPr/>
        </p:nvSpPr>
        <p:spPr>
          <a:xfrm>
            <a:off x="1971303" y="5949538"/>
            <a:ext cx="2553195" cy="914400"/>
          </a:xfrm>
          <a:prstGeom prst="rect">
            <a:avLst/>
          </a:prstGeom>
          <a:noFill/>
        </p:spPr>
        <p:txBody>
          <a:bodyPr wrap="none" lIns="0" tIns="0" rIns="0" bIns="0" rtlCol="0">
            <a:noAutofit/>
          </a:bodyPr>
          <a:lstStyle/>
          <a:p>
            <a:pPr algn="ctr">
              <a:lnSpc>
                <a:spcPct val="105000"/>
              </a:lnSpc>
            </a:pPr>
            <a:r>
              <a:rPr lang="en-GB" sz="1600" dirty="0">
                <a:solidFill>
                  <a:schemeClr val="tx1"/>
                </a:solidFill>
              </a:rPr>
              <a:t>Interpretability (extrapolation) </a:t>
            </a:r>
          </a:p>
        </p:txBody>
      </p:sp>
      <p:sp>
        <p:nvSpPr>
          <p:cNvPr id="4" name="TextBox 3">
            <a:extLst>
              <a:ext uri="{FF2B5EF4-FFF2-40B4-BE49-F238E27FC236}">
                <a16:creationId xmlns:a16="http://schemas.microsoft.com/office/drawing/2014/main" id="{7DE243E4-66E2-F7FD-2A02-8D879B393817}"/>
              </a:ext>
            </a:extLst>
          </p:cNvPr>
          <p:cNvSpPr txBox="1"/>
          <p:nvPr/>
        </p:nvSpPr>
        <p:spPr>
          <a:xfrm>
            <a:off x="8085116" y="5949538"/>
            <a:ext cx="2553195" cy="914400"/>
          </a:xfrm>
          <a:prstGeom prst="rect">
            <a:avLst/>
          </a:prstGeom>
          <a:noFill/>
        </p:spPr>
        <p:txBody>
          <a:bodyPr wrap="none" lIns="0" tIns="0" rIns="0" bIns="0" rtlCol="0">
            <a:noAutofit/>
          </a:bodyPr>
          <a:lstStyle/>
          <a:p>
            <a:pPr algn="ctr">
              <a:lnSpc>
                <a:spcPct val="105000"/>
              </a:lnSpc>
            </a:pPr>
            <a:r>
              <a:rPr lang="en-GB" sz="1600" dirty="0"/>
              <a:t>Prediction</a:t>
            </a:r>
            <a:r>
              <a:rPr lang="en-GB" sz="1600" dirty="0">
                <a:solidFill>
                  <a:schemeClr val="tx1"/>
                </a:solidFill>
              </a:rPr>
              <a:t> (interpolation) </a:t>
            </a:r>
          </a:p>
        </p:txBody>
      </p:sp>
    </p:spTree>
    <p:extLst>
      <p:ext uri="{BB962C8B-B14F-4D97-AF65-F5344CB8AC3E}">
        <p14:creationId xmlns:p14="http://schemas.microsoft.com/office/powerpoint/2010/main" val="362087659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AE7A0E-2609-EBF2-9C07-5645ACDABE4F}"/>
              </a:ext>
            </a:extLst>
          </p:cNvPr>
          <p:cNvSpPr>
            <a:spLocks noGrp="1"/>
          </p:cNvSpPr>
          <p:nvPr>
            <p:ph type="title"/>
          </p:nvPr>
        </p:nvSpPr>
        <p:spPr/>
        <p:txBody>
          <a:bodyPr/>
          <a:lstStyle/>
          <a:p>
            <a:r>
              <a:rPr lang="en-GB" dirty="0"/>
              <a:t>SBI can also be run in a sequential manner</a:t>
            </a:r>
          </a:p>
        </p:txBody>
      </p:sp>
      <p:sp>
        <p:nvSpPr>
          <p:cNvPr id="3" name="Content Placeholder 2">
            <a:extLst>
              <a:ext uri="{FF2B5EF4-FFF2-40B4-BE49-F238E27FC236}">
                <a16:creationId xmlns:a16="http://schemas.microsoft.com/office/drawing/2014/main" id="{9B8F7AAC-C39C-2F0D-C3E4-C9454B1956FE}"/>
              </a:ext>
            </a:extLst>
          </p:cNvPr>
          <p:cNvSpPr>
            <a:spLocks noGrp="1"/>
          </p:cNvSpPr>
          <p:nvPr>
            <p:ph idx="1"/>
          </p:nvPr>
        </p:nvSpPr>
        <p:spPr/>
        <p:txBody>
          <a:bodyPr/>
          <a:lstStyle/>
          <a:p>
            <a:r>
              <a:rPr lang="en-GB" dirty="0"/>
              <a:t>The resulting neural network is no longer amortised </a:t>
            </a:r>
          </a:p>
        </p:txBody>
      </p:sp>
      <p:pic>
        <p:nvPicPr>
          <p:cNvPr id="6" name="Picture 5" descr="A diagram of a function&#10;&#10;AI-generated content may be incorrect.">
            <a:extLst>
              <a:ext uri="{FF2B5EF4-FFF2-40B4-BE49-F238E27FC236}">
                <a16:creationId xmlns:a16="http://schemas.microsoft.com/office/drawing/2014/main" id="{C44E5741-879C-E8B3-953F-6355B607E3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2004" y="2519219"/>
            <a:ext cx="10587992" cy="3188854"/>
          </a:xfrm>
          <a:prstGeom prst="rect">
            <a:avLst/>
          </a:prstGeom>
        </p:spPr>
      </p:pic>
    </p:spTree>
    <p:extLst>
      <p:ext uri="{BB962C8B-B14F-4D97-AF65-F5344CB8AC3E}">
        <p14:creationId xmlns:p14="http://schemas.microsoft.com/office/powerpoint/2010/main" val="65506033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35B94D5-8E70-29C2-7EEF-A6C4992EA33B}"/>
              </a:ext>
            </a:extLst>
          </p:cNvPr>
          <p:cNvSpPr>
            <a:spLocks noGrp="1"/>
          </p:cNvSpPr>
          <p:nvPr>
            <p:ph type="body" sz="quarter" idx="13"/>
          </p:nvPr>
        </p:nvSpPr>
        <p:spPr/>
        <p:txBody>
          <a:bodyPr/>
          <a:lstStyle/>
          <a:p>
            <a:r>
              <a:rPr lang="en-GB" sz="2600" b="1" dirty="0">
                <a:solidFill>
                  <a:schemeClr val="tx2"/>
                </a:solidFill>
              </a:rPr>
              <a:t>Summary</a:t>
            </a:r>
          </a:p>
        </p:txBody>
      </p:sp>
      <p:sp>
        <p:nvSpPr>
          <p:cNvPr id="3" name="Content Placeholder 2">
            <a:extLst>
              <a:ext uri="{FF2B5EF4-FFF2-40B4-BE49-F238E27FC236}">
                <a16:creationId xmlns:a16="http://schemas.microsoft.com/office/drawing/2014/main" id="{19936A17-C3D9-AEB9-13F1-2E98D0F985EE}"/>
              </a:ext>
            </a:extLst>
          </p:cNvPr>
          <p:cNvSpPr>
            <a:spLocks noGrp="1"/>
          </p:cNvSpPr>
          <p:nvPr>
            <p:ph idx="1"/>
          </p:nvPr>
        </p:nvSpPr>
        <p:spPr>
          <a:xfrm>
            <a:off x="356534" y="1512225"/>
            <a:ext cx="6888503" cy="4733312"/>
          </a:xfrm>
        </p:spPr>
        <p:txBody>
          <a:bodyPr/>
          <a:lstStyle/>
          <a:p>
            <a:pPr marL="380990" indent="-380990">
              <a:buFont typeface="Arial" panose="020B0604020202020204" pitchFamily="34" charset="0"/>
              <a:buChar char="•"/>
            </a:pPr>
            <a:r>
              <a:rPr lang="en-GB" dirty="0"/>
              <a:t>It’s models all the way down…</a:t>
            </a:r>
          </a:p>
          <a:p>
            <a:pPr marL="380990" indent="-380990">
              <a:buFont typeface="Arial" panose="020B0604020202020204" pitchFamily="34" charset="0"/>
              <a:buChar char="•"/>
            </a:pPr>
            <a:r>
              <a:rPr lang="en-GB" dirty="0"/>
              <a:t>Mathemaical models enable quantitative predictions and provide evidence </a:t>
            </a:r>
            <a:r>
              <a:rPr lang="en-GB" i="1" dirty="0"/>
              <a:t>for</a:t>
            </a:r>
            <a:r>
              <a:rPr lang="en-GB" dirty="0"/>
              <a:t> a hypothesis</a:t>
            </a:r>
          </a:p>
          <a:p>
            <a:pPr marL="380990" indent="-380990">
              <a:buFont typeface="Arial" panose="020B0604020202020204" pitchFamily="34" charset="0"/>
              <a:buChar char="•"/>
            </a:pPr>
            <a:r>
              <a:rPr lang="en-GB" dirty="0"/>
              <a:t>Different problems necessitate different fitting algorithms:</a:t>
            </a:r>
          </a:p>
          <a:p>
            <a:pPr marL="704974" lvl="3" indent="-380990"/>
            <a:r>
              <a:rPr lang="en-GB" dirty="0"/>
              <a:t>Closed form likelihood exists – MCMC </a:t>
            </a:r>
          </a:p>
          <a:p>
            <a:pPr marL="704974" lvl="3" indent="-380990"/>
            <a:r>
              <a:rPr lang="en-GB" dirty="0"/>
              <a:t>Only simulations are available – ABC/SBI</a:t>
            </a:r>
          </a:p>
          <a:p>
            <a:pPr marL="704974" lvl="3" indent="-380990"/>
            <a:r>
              <a:rPr lang="en-GB" dirty="0"/>
              <a:t>Need an amortised solution – SBI </a:t>
            </a:r>
          </a:p>
          <a:p>
            <a:pPr marL="380990" lvl="1" indent="-380990">
              <a:buFont typeface="Arial" panose="020B0604020202020204" pitchFamily="34" charset="0"/>
              <a:buChar char="•"/>
            </a:pPr>
            <a:r>
              <a:rPr lang="en-GB" dirty="0"/>
              <a:t>The appropriate summary statistic</a:t>
            </a:r>
            <a:r>
              <a:rPr lang="en-GB"/>
              <a:t>/network embedding </a:t>
            </a:r>
            <a:r>
              <a:rPr lang="en-GB" dirty="0"/>
              <a:t>can speed up inference massively</a:t>
            </a:r>
          </a:p>
          <a:p>
            <a:pPr marL="704974" lvl="3" indent="-380990"/>
            <a:r>
              <a:rPr lang="en-GB" dirty="0"/>
              <a:t>But it comes at the risk of information loss/biasing your inferred parameters</a:t>
            </a:r>
          </a:p>
          <a:p>
            <a:pPr marL="380990" lvl="1" indent="-380990"/>
            <a:endParaRPr lang="en-GB" dirty="0"/>
          </a:p>
        </p:txBody>
      </p:sp>
      <p:sp>
        <p:nvSpPr>
          <p:cNvPr id="4" name="Slide Number Placeholder 3">
            <a:extLst>
              <a:ext uri="{FF2B5EF4-FFF2-40B4-BE49-F238E27FC236}">
                <a16:creationId xmlns:a16="http://schemas.microsoft.com/office/drawing/2014/main" id="{15B86B1F-C737-C3EB-8A5B-D009213CC410}"/>
              </a:ext>
            </a:extLst>
          </p:cNvPr>
          <p:cNvSpPr>
            <a:spLocks noGrp="1"/>
          </p:cNvSpPr>
          <p:nvPr>
            <p:ph type="sldNum" sz="quarter" idx="12"/>
          </p:nvPr>
        </p:nvSpPr>
        <p:spPr/>
        <p:txBody>
          <a:bodyPr/>
          <a:lstStyle/>
          <a:p>
            <a:fld id="{B9B2A88A-9ECB-DF45-A377-2575079D0564}" type="slidenum">
              <a:rPr lang="en-GB" smtClean="0"/>
              <a:pPr/>
              <a:t>31</a:t>
            </a:fld>
            <a:endParaRPr lang="en-GB" dirty="0"/>
          </a:p>
        </p:txBody>
      </p:sp>
      <p:pic>
        <p:nvPicPr>
          <p:cNvPr id="6" name="Picture 5" descr="A picture containing drawing, painting, illustration, art&#10;&#10;Description automatically generated">
            <a:extLst>
              <a:ext uri="{FF2B5EF4-FFF2-40B4-BE49-F238E27FC236}">
                <a16:creationId xmlns:a16="http://schemas.microsoft.com/office/drawing/2014/main" id="{474F1F51-09EC-81D0-4B21-714D0B0D52A5}"/>
              </a:ext>
            </a:extLst>
          </p:cNvPr>
          <p:cNvPicPr>
            <a:picLocks noChangeAspect="1"/>
          </p:cNvPicPr>
          <p:nvPr/>
        </p:nvPicPr>
        <p:blipFill>
          <a:blip r:embed="rId2"/>
          <a:stretch>
            <a:fillRect/>
          </a:stretch>
        </p:blipFill>
        <p:spPr>
          <a:xfrm>
            <a:off x="7326811" y="1068249"/>
            <a:ext cx="4204307" cy="5255384"/>
          </a:xfrm>
          <a:prstGeom prst="rect">
            <a:avLst/>
          </a:prstGeom>
        </p:spPr>
      </p:pic>
      <p:sp>
        <p:nvSpPr>
          <p:cNvPr id="7" name="TextBox 6">
            <a:extLst>
              <a:ext uri="{FF2B5EF4-FFF2-40B4-BE49-F238E27FC236}">
                <a16:creationId xmlns:a16="http://schemas.microsoft.com/office/drawing/2014/main" id="{F6413058-B5B1-03F5-0C05-2E37297787A8}"/>
              </a:ext>
            </a:extLst>
          </p:cNvPr>
          <p:cNvSpPr txBox="1"/>
          <p:nvPr/>
        </p:nvSpPr>
        <p:spPr>
          <a:xfrm>
            <a:off x="9010469" y="2207526"/>
            <a:ext cx="1178528" cy="461665"/>
          </a:xfrm>
          <a:prstGeom prst="rect">
            <a:avLst/>
          </a:prstGeom>
          <a:noFill/>
        </p:spPr>
        <p:txBody>
          <a:bodyPr wrap="none" rtlCol="0">
            <a:spAutoFit/>
          </a:bodyPr>
          <a:lstStyle/>
          <a:p>
            <a:r>
              <a:rPr lang="en-GB" sz="2400" dirty="0">
                <a:solidFill>
                  <a:schemeClr val="bg1"/>
                </a:solidFill>
              </a:rPr>
              <a:t>Models</a:t>
            </a:r>
          </a:p>
        </p:txBody>
      </p:sp>
      <p:sp>
        <p:nvSpPr>
          <p:cNvPr id="9" name="TextBox 8">
            <a:extLst>
              <a:ext uri="{FF2B5EF4-FFF2-40B4-BE49-F238E27FC236}">
                <a16:creationId xmlns:a16="http://schemas.microsoft.com/office/drawing/2014/main" id="{664C7243-BBDA-6DB4-54BC-2F0C6F1941FF}"/>
              </a:ext>
            </a:extLst>
          </p:cNvPr>
          <p:cNvSpPr txBox="1"/>
          <p:nvPr/>
        </p:nvSpPr>
        <p:spPr>
          <a:xfrm>
            <a:off x="8937873" y="3519393"/>
            <a:ext cx="1178528" cy="461665"/>
          </a:xfrm>
          <a:prstGeom prst="rect">
            <a:avLst/>
          </a:prstGeom>
          <a:noFill/>
        </p:spPr>
        <p:txBody>
          <a:bodyPr wrap="none" rtlCol="0">
            <a:spAutoFit/>
          </a:bodyPr>
          <a:lstStyle/>
          <a:p>
            <a:r>
              <a:rPr lang="en-GB" sz="2400" dirty="0">
                <a:solidFill>
                  <a:schemeClr val="bg1"/>
                </a:solidFill>
              </a:rPr>
              <a:t>Models</a:t>
            </a:r>
          </a:p>
        </p:txBody>
      </p:sp>
      <p:sp>
        <p:nvSpPr>
          <p:cNvPr id="10" name="TextBox 9">
            <a:extLst>
              <a:ext uri="{FF2B5EF4-FFF2-40B4-BE49-F238E27FC236}">
                <a16:creationId xmlns:a16="http://schemas.microsoft.com/office/drawing/2014/main" id="{2020B1C1-B286-384C-13E9-1A9700D8C544}"/>
              </a:ext>
            </a:extLst>
          </p:cNvPr>
          <p:cNvSpPr txBox="1"/>
          <p:nvPr/>
        </p:nvSpPr>
        <p:spPr>
          <a:xfrm>
            <a:off x="9109167" y="4583013"/>
            <a:ext cx="1178528" cy="461665"/>
          </a:xfrm>
          <a:prstGeom prst="rect">
            <a:avLst/>
          </a:prstGeom>
          <a:noFill/>
        </p:spPr>
        <p:txBody>
          <a:bodyPr wrap="none" rtlCol="0">
            <a:spAutoFit/>
          </a:bodyPr>
          <a:lstStyle/>
          <a:p>
            <a:r>
              <a:rPr lang="en-GB" sz="2400" dirty="0">
                <a:solidFill>
                  <a:schemeClr val="bg1"/>
                </a:solidFill>
              </a:rPr>
              <a:t>Models</a:t>
            </a:r>
          </a:p>
        </p:txBody>
      </p:sp>
      <p:sp>
        <p:nvSpPr>
          <p:cNvPr id="11" name="TextBox 10">
            <a:extLst>
              <a:ext uri="{FF2B5EF4-FFF2-40B4-BE49-F238E27FC236}">
                <a16:creationId xmlns:a16="http://schemas.microsoft.com/office/drawing/2014/main" id="{CF4E5E2A-7E6E-FCAD-4C5D-CDAAE39AC9AE}"/>
              </a:ext>
            </a:extLst>
          </p:cNvPr>
          <p:cNvSpPr txBox="1"/>
          <p:nvPr/>
        </p:nvSpPr>
        <p:spPr>
          <a:xfrm>
            <a:off x="9010468" y="5417898"/>
            <a:ext cx="1178528" cy="461665"/>
          </a:xfrm>
          <a:prstGeom prst="rect">
            <a:avLst/>
          </a:prstGeom>
          <a:noFill/>
        </p:spPr>
        <p:txBody>
          <a:bodyPr wrap="none" rtlCol="0">
            <a:spAutoFit/>
          </a:bodyPr>
          <a:lstStyle/>
          <a:p>
            <a:r>
              <a:rPr lang="en-GB" sz="2400" dirty="0">
                <a:solidFill>
                  <a:schemeClr val="bg1"/>
                </a:solidFill>
              </a:rPr>
              <a:t>Models</a:t>
            </a:r>
          </a:p>
        </p:txBody>
      </p:sp>
      <p:sp>
        <p:nvSpPr>
          <p:cNvPr id="12" name="TextBox 11">
            <a:extLst>
              <a:ext uri="{FF2B5EF4-FFF2-40B4-BE49-F238E27FC236}">
                <a16:creationId xmlns:a16="http://schemas.microsoft.com/office/drawing/2014/main" id="{50DC8351-97A1-9341-4E2E-38596F5EA223}"/>
              </a:ext>
            </a:extLst>
          </p:cNvPr>
          <p:cNvSpPr txBox="1"/>
          <p:nvPr/>
        </p:nvSpPr>
        <p:spPr>
          <a:xfrm>
            <a:off x="8809991" y="1019784"/>
            <a:ext cx="1178528" cy="461665"/>
          </a:xfrm>
          <a:prstGeom prst="rect">
            <a:avLst/>
          </a:prstGeom>
          <a:noFill/>
        </p:spPr>
        <p:txBody>
          <a:bodyPr wrap="none" rtlCol="0">
            <a:spAutoFit/>
          </a:bodyPr>
          <a:lstStyle/>
          <a:p>
            <a:r>
              <a:rPr lang="en-GB" sz="2400" dirty="0">
                <a:solidFill>
                  <a:schemeClr val="bg1"/>
                </a:solidFill>
              </a:rPr>
              <a:t>Models</a:t>
            </a:r>
          </a:p>
        </p:txBody>
      </p:sp>
    </p:spTree>
    <p:extLst>
      <p:ext uri="{BB962C8B-B14F-4D97-AF65-F5344CB8AC3E}">
        <p14:creationId xmlns:p14="http://schemas.microsoft.com/office/powerpoint/2010/main" val="376689691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416EB5-52A5-2BBD-4692-56070F00E28F}"/>
              </a:ext>
            </a:extLst>
          </p:cNvPr>
          <p:cNvSpPr>
            <a:spLocks noGrp="1"/>
          </p:cNvSpPr>
          <p:nvPr>
            <p:ph type="title"/>
          </p:nvPr>
        </p:nvSpPr>
        <p:spPr/>
        <p:txBody>
          <a:bodyPr/>
          <a:lstStyle/>
          <a:p>
            <a:r>
              <a:rPr lang="en-GB" dirty="0"/>
              <a:t>Example biological problem – Stem cell dynamics of colonic crypts</a:t>
            </a:r>
          </a:p>
        </p:txBody>
      </p:sp>
      <p:pic>
        <p:nvPicPr>
          <p:cNvPr id="4" name="Content Placeholder 3" descr="Diagram&#10;&#10;Description automatically generated">
            <a:extLst>
              <a:ext uri="{FF2B5EF4-FFF2-40B4-BE49-F238E27FC236}">
                <a16:creationId xmlns:a16="http://schemas.microsoft.com/office/drawing/2014/main" id="{3D067237-CCC0-A008-C80D-27BA6B507D36}"/>
              </a:ext>
            </a:extLst>
          </p:cNvPr>
          <p:cNvPicPr>
            <a:picLocks noGrp="1" noChangeAspect="1"/>
          </p:cNvPicPr>
          <p:nvPr>
            <p:ph idx="1"/>
          </p:nvPr>
        </p:nvPicPr>
        <p:blipFill rotWithShape="1">
          <a:blip r:embed="rId2"/>
          <a:srcRect l="4795" t="33244" r="54128" b="32419"/>
          <a:stretch/>
        </p:blipFill>
        <p:spPr>
          <a:xfrm>
            <a:off x="1217023" y="1498316"/>
            <a:ext cx="4411092" cy="4387590"/>
          </a:xfrm>
          <a:prstGeom prst="rect">
            <a:avLst/>
          </a:prstGeom>
        </p:spPr>
      </p:pic>
      <p:pic>
        <p:nvPicPr>
          <p:cNvPr id="5" name="Picture 4">
            <a:extLst>
              <a:ext uri="{FF2B5EF4-FFF2-40B4-BE49-F238E27FC236}">
                <a16:creationId xmlns:a16="http://schemas.microsoft.com/office/drawing/2014/main" id="{92E1B444-C225-18B0-0084-94D5919E901F}"/>
              </a:ext>
            </a:extLst>
          </p:cNvPr>
          <p:cNvPicPr>
            <a:picLocks noChangeAspect="1"/>
          </p:cNvPicPr>
          <p:nvPr/>
        </p:nvPicPr>
        <p:blipFill rotWithShape="1">
          <a:blip r:embed="rId3">
            <a:extLst>
              <a:ext uri="{28A0092B-C50C-407E-A947-70E740481C1C}">
                <a14:useLocalDpi xmlns:a14="http://schemas.microsoft.com/office/drawing/2010/main" val="0"/>
              </a:ext>
            </a:extLst>
          </a:blip>
          <a:srcRect l="3157" t="60207"/>
          <a:stretch/>
        </p:blipFill>
        <p:spPr>
          <a:xfrm>
            <a:off x="465043" y="1848463"/>
            <a:ext cx="5915053" cy="3539035"/>
          </a:xfrm>
          <a:prstGeom prst="rect">
            <a:avLst/>
          </a:prstGeom>
        </p:spPr>
      </p:pic>
      <p:sp>
        <p:nvSpPr>
          <p:cNvPr id="6" name="TextBox 5">
            <a:extLst>
              <a:ext uri="{FF2B5EF4-FFF2-40B4-BE49-F238E27FC236}">
                <a16:creationId xmlns:a16="http://schemas.microsoft.com/office/drawing/2014/main" id="{56626A0C-6563-006D-F264-8985BEC4AA65}"/>
              </a:ext>
            </a:extLst>
          </p:cNvPr>
          <p:cNvSpPr txBox="1"/>
          <p:nvPr/>
        </p:nvSpPr>
        <p:spPr>
          <a:xfrm>
            <a:off x="9035289" y="6273225"/>
            <a:ext cx="3156711" cy="584775"/>
          </a:xfrm>
          <a:prstGeom prst="rect">
            <a:avLst/>
          </a:prstGeom>
          <a:noFill/>
        </p:spPr>
        <p:txBody>
          <a:bodyPr wrap="square" rtlCol="0">
            <a:spAutoFit/>
          </a:bodyPr>
          <a:lstStyle/>
          <a:p>
            <a:pPr algn="r"/>
            <a:r>
              <a:rPr lang="en-US" sz="1600" dirty="0">
                <a:solidFill>
                  <a:schemeClr val="tx2"/>
                </a:solidFill>
              </a:rPr>
              <a:t>Lopez-Garcia, C. </a:t>
            </a:r>
            <a:r>
              <a:rPr lang="en-US" sz="1600" i="1" dirty="0">
                <a:solidFill>
                  <a:schemeClr val="tx2"/>
                </a:solidFill>
              </a:rPr>
              <a:t>et al. </a:t>
            </a:r>
            <a:r>
              <a:rPr lang="en-US" sz="1600" dirty="0">
                <a:solidFill>
                  <a:schemeClr val="tx2"/>
                </a:solidFill>
              </a:rPr>
              <a:t>(2010) </a:t>
            </a:r>
          </a:p>
          <a:p>
            <a:pPr algn="r"/>
            <a:r>
              <a:rPr lang="en-US" sz="1600" dirty="0" err="1">
                <a:solidFill>
                  <a:schemeClr val="tx2"/>
                </a:solidFill>
              </a:rPr>
              <a:t>Snippert</a:t>
            </a:r>
            <a:r>
              <a:rPr lang="en-US" sz="1600" dirty="0">
                <a:solidFill>
                  <a:schemeClr val="tx2"/>
                </a:solidFill>
              </a:rPr>
              <a:t>, H. J. </a:t>
            </a:r>
            <a:r>
              <a:rPr lang="en-US" sz="1600" i="1" dirty="0">
                <a:solidFill>
                  <a:schemeClr val="tx2"/>
                </a:solidFill>
              </a:rPr>
              <a:t>et al.</a:t>
            </a:r>
            <a:r>
              <a:rPr lang="en-US" sz="1600" dirty="0">
                <a:solidFill>
                  <a:schemeClr val="tx2"/>
                </a:solidFill>
              </a:rPr>
              <a:t> (2010)</a:t>
            </a:r>
            <a:endParaRPr lang="en-GB" sz="1600" dirty="0">
              <a:solidFill>
                <a:schemeClr val="tx2"/>
              </a:solidFill>
            </a:endParaRPr>
          </a:p>
        </p:txBody>
      </p:sp>
      <p:pic>
        <p:nvPicPr>
          <p:cNvPr id="7" name="Picture 6">
            <a:extLst>
              <a:ext uri="{FF2B5EF4-FFF2-40B4-BE49-F238E27FC236}">
                <a16:creationId xmlns:a16="http://schemas.microsoft.com/office/drawing/2014/main" id="{A570E696-1603-8BE9-AC69-B60C3B042CFF}"/>
              </a:ext>
            </a:extLst>
          </p:cNvPr>
          <p:cNvPicPr>
            <a:picLocks noChangeAspect="1"/>
          </p:cNvPicPr>
          <p:nvPr/>
        </p:nvPicPr>
        <p:blipFill rotWithShape="1">
          <a:blip r:embed="rId4">
            <a:extLst>
              <a:ext uri="{28A0092B-C50C-407E-A947-70E740481C1C}">
                <a14:useLocalDpi xmlns:a14="http://schemas.microsoft.com/office/drawing/2010/main" val="0"/>
              </a:ext>
            </a:extLst>
          </a:blip>
          <a:srcRect t="-1" r="47912" b="26188"/>
          <a:stretch/>
        </p:blipFill>
        <p:spPr bwMode="auto">
          <a:xfrm>
            <a:off x="6790544" y="1333424"/>
            <a:ext cx="4936413" cy="4744192"/>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168853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4"/>
                                        </p:tgtEl>
                                      </p:cBhvr>
                                    </p:animEffect>
                                    <p:set>
                                      <p:cBhvr>
                                        <p:cTn id="12" dur="1" fill="hold">
                                          <p:stCondLst>
                                            <p:cond delay="499"/>
                                          </p:stCondLst>
                                        </p:cTn>
                                        <p:tgtEl>
                                          <p:spTgt spid="4"/>
                                        </p:tgtEl>
                                        <p:attrNameLst>
                                          <p:attrName>style.visibility</p:attrName>
                                        </p:attrNameLst>
                                      </p:cBhvr>
                                      <p:to>
                                        <p:strVal val="hidden"/>
                                      </p:to>
                                    </p:se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F89A70-E251-50D4-EAF9-02E98D224292}"/>
              </a:ext>
            </a:extLst>
          </p:cNvPr>
          <p:cNvSpPr>
            <a:spLocks noGrp="1"/>
          </p:cNvSpPr>
          <p:nvPr>
            <p:ph type="title"/>
          </p:nvPr>
        </p:nvSpPr>
        <p:spPr/>
        <p:txBody>
          <a:bodyPr/>
          <a:lstStyle/>
          <a:p>
            <a:r>
              <a:rPr lang="en-GB" dirty="0"/>
              <a:t>SBI Project - Explore how to use simulation-based inference to do rapid amortised inference of a real biological system</a:t>
            </a:r>
          </a:p>
        </p:txBody>
      </p:sp>
      <p:pic>
        <p:nvPicPr>
          <p:cNvPr id="5" name="Content Placeholder 3">
            <a:extLst>
              <a:ext uri="{FF2B5EF4-FFF2-40B4-BE49-F238E27FC236}">
                <a16:creationId xmlns:a16="http://schemas.microsoft.com/office/drawing/2014/main" id="{EBFAA7F5-6F44-6CA9-4C9B-9E61C40932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5800" y="2109652"/>
            <a:ext cx="4672740" cy="3030692"/>
          </a:xfrm>
          <a:prstGeom prst="rect">
            <a:avLst/>
          </a:prstGeom>
        </p:spPr>
      </p:pic>
      <p:pic>
        <p:nvPicPr>
          <p:cNvPr id="4" name="Content Placeholder 7" descr="A diagram of a graph&#10;&#10;AI-generated content may be incorrect.">
            <a:extLst>
              <a:ext uri="{FF2B5EF4-FFF2-40B4-BE49-F238E27FC236}">
                <a16:creationId xmlns:a16="http://schemas.microsoft.com/office/drawing/2014/main" id="{6AFD7180-EC43-88A7-963B-79918315EF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2169586"/>
            <a:ext cx="5917302" cy="2729460"/>
          </a:xfrm>
          <a:prstGeom prst="rect">
            <a:avLst/>
          </a:prstGeom>
        </p:spPr>
      </p:pic>
      <p:sp>
        <p:nvSpPr>
          <p:cNvPr id="6" name="TextBox 5">
            <a:extLst>
              <a:ext uri="{FF2B5EF4-FFF2-40B4-BE49-F238E27FC236}">
                <a16:creationId xmlns:a16="http://schemas.microsoft.com/office/drawing/2014/main" id="{568AB173-C3EF-FCFA-5062-96EF9CB1219B}"/>
              </a:ext>
            </a:extLst>
          </p:cNvPr>
          <p:cNvSpPr txBox="1"/>
          <p:nvPr/>
        </p:nvSpPr>
        <p:spPr>
          <a:xfrm>
            <a:off x="5354052" y="3244623"/>
            <a:ext cx="421106" cy="607179"/>
          </a:xfrm>
          <a:prstGeom prst="rect">
            <a:avLst/>
          </a:prstGeom>
          <a:noFill/>
        </p:spPr>
        <p:txBody>
          <a:bodyPr wrap="none" lIns="0" tIns="0" rIns="0" bIns="0" rtlCol="0">
            <a:noAutofit/>
          </a:bodyPr>
          <a:lstStyle/>
          <a:p>
            <a:pPr algn="l">
              <a:lnSpc>
                <a:spcPct val="105000"/>
              </a:lnSpc>
            </a:pPr>
            <a:r>
              <a:rPr lang="en-GB" sz="3600" dirty="0">
                <a:solidFill>
                  <a:schemeClr val="tx1"/>
                </a:solidFill>
              </a:rPr>
              <a:t>+</a:t>
            </a:r>
          </a:p>
        </p:txBody>
      </p:sp>
      <p:sp>
        <p:nvSpPr>
          <p:cNvPr id="7" name="Rectangle 6">
            <a:extLst>
              <a:ext uri="{FF2B5EF4-FFF2-40B4-BE49-F238E27FC236}">
                <a16:creationId xmlns:a16="http://schemas.microsoft.com/office/drawing/2014/main" id="{13F9C0D0-2E8F-A2D8-2EA9-71EF115297EC}"/>
              </a:ext>
            </a:extLst>
          </p:cNvPr>
          <p:cNvSpPr/>
          <p:nvPr/>
        </p:nvSpPr>
        <p:spPr>
          <a:xfrm>
            <a:off x="7807384" y="6190501"/>
            <a:ext cx="4384616" cy="830997"/>
          </a:xfrm>
          <a:prstGeom prst="rect">
            <a:avLst/>
          </a:prstGeom>
        </p:spPr>
        <p:txBody>
          <a:bodyPr wrap="square">
            <a:spAutoFit/>
          </a:bodyPr>
          <a:lstStyle/>
          <a:p>
            <a:pPr algn="r"/>
            <a:r>
              <a:rPr lang="en-US" sz="1600" dirty="0">
                <a:solidFill>
                  <a:schemeClr val="tx2"/>
                </a:solidFill>
              </a:rPr>
              <a:t>Gabbutt </a:t>
            </a:r>
            <a:r>
              <a:rPr lang="en-US" sz="1600" i="1" dirty="0">
                <a:solidFill>
                  <a:schemeClr val="tx2"/>
                </a:solidFill>
              </a:rPr>
              <a:t>et al. </a:t>
            </a:r>
            <a:r>
              <a:rPr lang="en-US" sz="1600" dirty="0">
                <a:solidFill>
                  <a:schemeClr val="tx2"/>
                </a:solidFill>
              </a:rPr>
              <a:t>(2022)</a:t>
            </a:r>
          </a:p>
          <a:p>
            <a:pPr algn="r"/>
            <a:r>
              <a:rPr lang="en-GB" sz="1600" dirty="0">
                <a:solidFill>
                  <a:schemeClr val="tx2"/>
                </a:solidFill>
              </a:rPr>
              <a:t>Tejero-Cantero et al. (2022)</a:t>
            </a:r>
          </a:p>
          <a:p>
            <a:pPr algn="r"/>
            <a:endParaRPr lang="en-US" sz="1600" dirty="0">
              <a:solidFill>
                <a:schemeClr val="tx2"/>
              </a:solidFill>
            </a:endParaRPr>
          </a:p>
        </p:txBody>
      </p:sp>
    </p:spTree>
    <p:extLst>
      <p:ext uri="{BB962C8B-B14F-4D97-AF65-F5344CB8AC3E}">
        <p14:creationId xmlns:p14="http://schemas.microsoft.com/office/powerpoint/2010/main" val="28251507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A6BB8B1-218C-FCBD-C52D-8745DE045E34}"/>
              </a:ext>
            </a:extLst>
          </p:cNvPr>
          <p:cNvSpPr>
            <a:spLocks noGrp="1"/>
          </p:cNvSpPr>
          <p:nvPr>
            <p:ph type="body" sz="quarter" idx="13"/>
          </p:nvPr>
        </p:nvSpPr>
        <p:spPr/>
        <p:txBody>
          <a:bodyPr/>
          <a:lstStyle/>
          <a:p>
            <a:r>
              <a:rPr lang="en-GB" sz="2600" b="1" dirty="0">
                <a:solidFill>
                  <a:schemeClr val="tx2"/>
                </a:solidFill>
              </a:rPr>
              <a:t>What is a model?</a:t>
            </a:r>
          </a:p>
        </p:txBody>
      </p:sp>
      <p:sp>
        <p:nvSpPr>
          <p:cNvPr id="3" name="Content Placeholder 2">
            <a:extLst>
              <a:ext uri="{FF2B5EF4-FFF2-40B4-BE49-F238E27FC236}">
                <a16:creationId xmlns:a16="http://schemas.microsoft.com/office/drawing/2014/main" id="{8257B593-D282-922F-471F-973B39ACEE6E}"/>
              </a:ext>
            </a:extLst>
          </p:cNvPr>
          <p:cNvSpPr>
            <a:spLocks noGrp="1"/>
          </p:cNvSpPr>
          <p:nvPr>
            <p:ph idx="1"/>
          </p:nvPr>
        </p:nvSpPr>
        <p:spPr>
          <a:xfrm>
            <a:off x="368059" y="1149247"/>
            <a:ext cx="6841476" cy="5331464"/>
          </a:xfrm>
        </p:spPr>
        <p:txBody>
          <a:bodyPr>
            <a:normAutofit/>
          </a:bodyPr>
          <a:lstStyle/>
          <a:p>
            <a:pPr marL="380990" indent="-380990">
              <a:buFont typeface="Arial" panose="020B0604020202020204" pitchFamily="34" charset="0"/>
              <a:buChar char="•"/>
            </a:pPr>
            <a:r>
              <a:rPr lang="en-GB" dirty="0"/>
              <a:t>A model is a conceptual or mathematical abstraction of a system that serves to understand it</a:t>
            </a:r>
          </a:p>
          <a:p>
            <a:pPr marL="380990" indent="-380990">
              <a:buFont typeface="Arial" panose="020B0604020202020204" pitchFamily="34" charset="0"/>
              <a:buChar char="•"/>
            </a:pPr>
            <a:r>
              <a:rPr lang="en-GB" dirty="0"/>
              <a:t>Our understanding of the natural world is couched in models</a:t>
            </a:r>
          </a:p>
          <a:p>
            <a:pPr marL="380990" indent="-380990">
              <a:buFont typeface="Arial" panose="020B0604020202020204" pitchFamily="34" charset="0"/>
              <a:buChar char="•"/>
            </a:pPr>
            <a:r>
              <a:rPr lang="en-GB" dirty="0"/>
              <a:t>Conceptual models:</a:t>
            </a:r>
          </a:p>
          <a:p>
            <a:pPr marL="620984" lvl="1" indent="-380990">
              <a:buFont typeface="Arial" panose="020B0604020202020204" pitchFamily="34" charset="0"/>
              <a:buChar char="•"/>
            </a:pPr>
            <a:r>
              <a:rPr lang="en-GB" dirty="0">
                <a:latin typeface="+mn-lt"/>
              </a:rPr>
              <a:t>Qualitative description of a system</a:t>
            </a:r>
          </a:p>
          <a:p>
            <a:pPr marL="620984" lvl="1" indent="-380990">
              <a:buFont typeface="Arial" panose="020B0604020202020204" pitchFamily="34" charset="0"/>
              <a:buChar char="•"/>
            </a:pPr>
            <a:r>
              <a:rPr lang="en-GB" dirty="0">
                <a:latin typeface="+mn-lt"/>
              </a:rPr>
              <a:t>Identifies relevant properties of a system </a:t>
            </a:r>
          </a:p>
          <a:p>
            <a:pPr marL="620984" lvl="1" indent="-380990">
              <a:buFont typeface="Arial" panose="020B0604020202020204" pitchFamily="34" charset="0"/>
              <a:buChar char="•"/>
            </a:pPr>
            <a:r>
              <a:rPr lang="en-GB" dirty="0">
                <a:latin typeface="+mn-lt"/>
              </a:rPr>
              <a:t>Integrate disperse information obtained from different sources</a:t>
            </a:r>
          </a:p>
          <a:p>
            <a:pPr marL="620984" lvl="1" indent="-380990">
              <a:buFont typeface="Arial" panose="020B0604020202020204" pitchFamily="34" charset="0"/>
              <a:buChar char="•"/>
            </a:pPr>
            <a:r>
              <a:rPr lang="en-GB" dirty="0">
                <a:latin typeface="+mn-lt"/>
              </a:rPr>
              <a:t>Can be imprecise </a:t>
            </a:r>
          </a:p>
          <a:p>
            <a:pPr marL="380990" indent="-380990">
              <a:buFont typeface="Arial" panose="020B0604020202020204" pitchFamily="34" charset="0"/>
              <a:buChar char="•"/>
            </a:pPr>
            <a:r>
              <a:rPr lang="en-GB" dirty="0"/>
              <a:t>Mathematical models:</a:t>
            </a:r>
          </a:p>
          <a:p>
            <a:pPr marL="620984" lvl="1" indent="-380990">
              <a:buFont typeface="Arial" panose="020B0604020202020204" pitchFamily="34" charset="0"/>
              <a:buChar char="•"/>
            </a:pPr>
            <a:r>
              <a:rPr lang="en-GB" dirty="0">
                <a:latin typeface="+mn-lt"/>
              </a:rPr>
              <a:t>Quantitative description of a system</a:t>
            </a:r>
          </a:p>
          <a:p>
            <a:pPr marL="620984" lvl="1" indent="-380990">
              <a:buFont typeface="Arial" panose="020B0604020202020204" pitchFamily="34" charset="0"/>
              <a:buChar char="•"/>
            </a:pPr>
            <a:r>
              <a:rPr lang="en-GB" dirty="0">
                <a:latin typeface="+mn-lt"/>
              </a:rPr>
              <a:t>Allows for non-intuitive predictions</a:t>
            </a:r>
          </a:p>
          <a:p>
            <a:pPr marL="620984" lvl="1" indent="-380990">
              <a:buFont typeface="Arial" panose="020B0604020202020204" pitchFamily="34" charset="0"/>
              <a:buChar char="•"/>
            </a:pPr>
            <a:r>
              <a:rPr lang="en-GB" dirty="0">
                <a:latin typeface="+mn-lt"/>
              </a:rPr>
              <a:t>Dynamic or static</a:t>
            </a:r>
          </a:p>
          <a:p>
            <a:pPr marL="620984" lvl="1" indent="-380990">
              <a:buFont typeface="Arial" panose="020B0604020202020204" pitchFamily="34" charset="0"/>
              <a:buChar char="•"/>
            </a:pPr>
            <a:r>
              <a:rPr lang="en-GB" dirty="0">
                <a:latin typeface="+mn-lt"/>
              </a:rPr>
              <a:t>Deterministic or stochastic</a:t>
            </a:r>
          </a:p>
          <a:p>
            <a:pPr marL="620984" lvl="3" indent="-380990"/>
            <a:endParaRPr lang="en-GB" dirty="0"/>
          </a:p>
        </p:txBody>
      </p:sp>
      <p:pic>
        <p:nvPicPr>
          <p:cNvPr id="9" name="Picture 8" descr="A close-up of a tree&#10;&#10;Description automatically generated with medium confidence">
            <a:extLst>
              <a:ext uri="{FF2B5EF4-FFF2-40B4-BE49-F238E27FC236}">
                <a16:creationId xmlns:a16="http://schemas.microsoft.com/office/drawing/2014/main" id="{06CF2F61-00D6-7AC6-A8B8-803A91509710}"/>
              </a:ext>
            </a:extLst>
          </p:cNvPr>
          <p:cNvPicPr>
            <a:picLocks noChangeAspect="1"/>
          </p:cNvPicPr>
          <p:nvPr/>
        </p:nvPicPr>
        <p:blipFill>
          <a:blip r:embed="rId2"/>
          <a:stretch>
            <a:fillRect/>
          </a:stretch>
        </p:blipFill>
        <p:spPr>
          <a:xfrm>
            <a:off x="7215335" y="1149247"/>
            <a:ext cx="4346303" cy="5331464"/>
          </a:xfrm>
          <a:prstGeom prst="rect">
            <a:avLst/>
          </a:prstGeom>
        </p:spPr>
      </p:pic>
      <p:sp>
        <p:nvSpPr>
          <p:cNvPr id="10" name="TextBox 9">
            <a:extLst>
              <a:ext uri="{FF2B5EF4-FFF2-40B4-BE49-F238E27FC236}">
                <a16:creationId xmlns:a16="http://schemas.microsoft.com/office/drawing/2014/main" id="{432EF5E1-A809-2692-C6B0-43A339E4A7C2}"/>
              </a:ext>
            </a:extLst>
          </p:cNvPr>
          <p:cNvSpPr txBox="1"/>
          <p:nvPr/>
        </p:nvSpPr>
        <p:spPr>
          <a:xfrm>
            <a:off x="10836848" y="6480711"/>
            <a:ext cx="1391728" cy="338554"/>
          </a:xfrm>
          <a:prstGeom prst="rect">
            <a:avLst/>
          </a:prstGeom>
          <a:noFill/>
        </p:spPr>
        <p:txBody>
          <a:bodyPr wrap="none" rtlCol="0">
            <a:spAutoFit/>
          </a:bodyPr>
          <a:lstStyle/>
          <a:p>
            <a:pPr algn="r"/>
            <a:r>
              <a:rPr lang="en-GB" sz="1600" dirty="0">
                <a:solidFill>
                  <a:schemeClr val="tx2"/>
                </a:solidFill>
              </a:rPr>
              <a:t>Darwin, 1837</a:t>
            </a:r>
          </a:p>
        </p:txBody>
      </p:sp>
      <p:sp>
        <p:nvSpPr>
          <p:cNvPr id="8" name="Rectangle 7">
            <a:extLst>
              <a:ext uri="{FF2B5EF4-FFF2-40B4-BE49-F238E27FC236}">
                <a16:creationId xmlns:a16="http://schemas.microsoft.com/office/drawing/2014/main" id="{55575BEE-C127-68C5-F6E1-391568198A23}"/>
              </a:ext>
            </a:extLst>
          </p:cNvPr>
          <p:cNvSpPr/>
          <p:nvPr/>
        </p:nvSpPr>
        <p:spPr>
          <a:xfrm>
            <a:off x="7701781" y="2830286"/>
            <a:ext cx="2609538" cy="27214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solidFill>
                <a:schemeClr val="bg1"/>
              </a:solidFill>
            </a:endParaRPr>
          </a:p>
        </p:txBody>
      </p:sp>
      <p:sp>
        <p:nvSpPr>
          <p:cNvPr id="13" name="TextBox 12">
            <a:extLst>
              <a:ext uri="{FF2B5EF4-FFF2-40B4-BE49-F238E27FC236}">
                <a16:creationId xmlns:a16="http://schemas.microsoft.com/office/drawing/2014/main" id="{FC447A7A-FD73-2E35-2195-F9C2D993CAFB}"/>
              </a:ext>
            </a:extLst>
          </p:cNvPr>
          <p:cNvSpPr txBox="1"/>
          <p:nvPr/>
        </p:nvSpPr>
        <p:spPr>
          <a:xfrm>
            <a:off x="8228978" y="1417229"/>
            <a:ext cx="3217236" cy="623889"/>
          </a:xfrm>
          <a:prstGeom prst="rect">
            <a:avLst/>
          </a:prstGeom>
          <a:noFill/>
        </p:spPr>
        <p:txBody>
          <a:bodyPr wrap="square" lIns="0" tIns="0" rIns="0" bIns="0" rtlCol="0">
            <a:spAutoFit/>
          </a:bodyPr>
          <a:lstStyle/>
          <a:p>
            <a:pPr algn="l">
              <a:lnSpc>
                <a:spcPct val="105000"/>
              </a:lnSpc>
            </a:pPr>
            <a:r>
              <a:rPr lang="en-GB" sz="2000" dirty="0">
                <a:solidFill>
                  <a:schemeClr val="tx1"/>
                </a:solidFill>
              </a:rPr>
              <a:t>Phylogenetic tree of clonal relationships within a cancer</a:t>
            </a:r>
          </a:p>
        </p:txBody>
      </p:sp>
      <p:pic>
        <p:nvPicPr>
          <p:cNvPr id="15" name="Picture 14" descr="A collage of images of a human body&#10;&#10;AI-generated content may be incorrect.">
            <a:extLst>
              <a:ext uri="{FF2B5EF4-FFF2-40B4-BE49-F238E27FC236}">
                <a16:creationId xmlns:a16="http://schemas.microsoft.com/office/drawing/2014/main" id="{B0D37680-CEB0-0AC7-0BAA-0C9B8DAF2E46}"/>
              </a:ext>
            </a:extLst>
          </p:cNvPr>
          <p:cNvPicPr>
            <a:picLocks noChangeAspect="1"/>
          </p:cNvPicPr>
          <p:nvPr/>
        </p:nvPicPr>
        <p:blipFill>
          <a:blip r:embed="rId3">
            <a:extLst>
              <a:ext uri="{28A0092B-C50C-407E-A947-70E740481C1C}">
                <a14:useLocalDpi xmlns:a14="http://schemas.microsoft.com/office/drawing/2010/main" val="0"/>
              </a:ext>
            </a:extLst>
          </a:blip>
          <a:srcRect t="76681" r="79664"/>
          <a:stretch/>
        </p:blipFill>
        <p:spPr>
          <a:xfrm>
            <a:off x="8113555" y="2211695"/>
            <a:ext cx="3448083" cy="3786495"/>
          </a:xfrm>
          <a:prstGeom prst="rect">
            <a:avLst/>
          </a:prstGeom>
        </p:spPr>
      </p:pic>
      <p:sp>
        <p:nvSpPr>
          <p:cNvPr id="16" name="TextBox 15">
            <a:extLst>
              <a:ext uri="{FF2B5EF4-FFF2-40B4-BE49-F238E27FC236}">
                <a16:creationId xmlns:a16="http://schemas.microsoft.com/office/drawing/2014/main" id="{2E8E8811-EC2A-A613-434A-370AB71D4A71}"/>
              </a:ext>
            </a:extLst>
          </p:cNvPr>
          <p:cNvSpPr txBox="1"/>
          <p:nvPr/>
        </p:nvSpPr>
        <p:spPr>
          <a:xfrm>
            <a:off x="9942666" y="6480711"/>
            <a:ext cx="2249334" cy="338554"/>
          </a:xfrm>
          <a:prstGeom prst="rect">
            <a:avLst/>
          </a:prstGeom>
          <a:noFill/>
        </p:spPr>
        <p:txBody>
          <a:bodyPr wrap="none" rtlCol="0">
            <a:spAutoFit/>
          </a:bodyPr>
          <a:lstStyle/>
          <a:p>
            <a:pPr algn="r"/>
            <a:r>
              <a:rPr lang="en-GB" sz="1600" dirty="0" err="1">
                <a:solidFill>
                  <a:schemeClr val="tx2"/>
                </a:solidFill>
              </a:rPr>
              <a:t>Househam</a:t>
            </a:r>
            <a:r>
              <a:rPr lang="en-GB" sz="1600" dirty="0">
                <a:solidFill>
                  <a:schemeClr val="tx2"/>
                </a:solidFill>
              </a:rPr>
              <a:t> et al., 2022</a:t>
            </a:r>
          </a:p>
        </p:txBody>
      </p:sp>
    </p:spTree>
    <p:extLst>
      <p:ext uri="{BB962C8B-B14F-4D97-AF65-F5344CB8AC3E}">
        <p14:creationId xmlns:p14="http://schemas.microsoft.com/office/powerpoint/2010/main" val="2597726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xit" presetSubtype="0" fill="hold" nodeType="clickEffect">
                                  <p:stCondLst>
                                    <p:cond delay="0"/>
                                  </p:stCondLst>
                                  <p:childTnLst>
                                    <p:animEffect transition="out" filter="fade">
                                      <p:cBhvr>
                                        <p:cTn id="29" dur="500"/>
                                        <p:tgtEl>
                                          <p:spTgt spid="9"/>
                                        </p:tgtEl>
                                      </p:cBhvr>
                                    </p:animEffect>
                                    <p:set>
                                      <p:cBhvr>
                                        <p:cTn id="30" dur="1" fill="hold">
                                          <p:stCondLst>
                                            <p:cond delay="499"/>
                                          </p:stCondLst>
                                        </p:cTn>
                                        <p:tgtEl>
                                          <p:spTgt spid="9"/>
                                        </p:tgtEl>
                                        <p:attrNameLst>
                                          <p:attrName>style.visibility</p:attrName>
                                        </p:attrNameLst>
                                      </p:cBhvr>
                                      <p:to>
                                        <p:strVal val="hidden"/>
                                      </p:to>
                                    </p:set>
                                  </p:childTnLst>
                                </p:cTn>
                              </p:par>
                              <p:par>
                                <p:cTn id="31" presetID="10" presetClass="exit" presetSubtype="0" fill="hold" grpId="1" nodeType="withEffect">
                                  <p:stCondLst>
                                    <p:cond delay="0"/>
                                  </p:stCondLst>
                                  <p:childTnLst>
                                    <p:animEffect transition="out" filter="fade">
                                      <p:cBhvr>
                                        <p:cTn id="32" dur="500"/>
                                        <p:tgtEl>
                                          <p:spTgt spid="10"/>
                                        </p:tgtEl>
                                      </p:cBhvr>
                                    </p:animEffect>
                                    <p:set>
                                      <p:cBhvr>
                                        <p:cTn id="33" dur="1" fill="hold">
                                          <p:stCondLst>
                                            <p:cond delay="499"/>
                                          </p:stCondLst>
                                        </p:cTn>
                                        <p:tgtEl>
                                          <p:spTgt spid="10"/>
                                        </p:tgtEl>
                                        <p:attrNameLst>
                                          <p:attrName>style.visibility</p:attrName>
                                        </p:attrNameLst>
                                      </p:cBhvr>
                                      <p:to>
                                        <p:strVal val="hidden"/>
                                      </p:to>
                                    </p:set>
                                  </p:childTnLst>
                                </p:cTn>
                              </p:par>
                              <p:par>
                                <p:cTn id="34" presetID="10" presetClass="entr" presetSubtype="0" fill="hold" nodeType="withEffect">
                                  <p:stCondLst>
                                    <p:cond delay="0"/>
                                  </p:stCondLst>
                                  <p:childTnLst>
                                    <p:set>
                                      <p:cBhvr>
                                        <p:cTn id="35" dur="1" fill="hold">
                                          <p:stCondLst>
                                            <p:cond delay="0"/>
                                          </p:stCondLst>
                                        </p:cTn>
                                        <p:tgtEl>
                                          <p:spTgt spid="3">
                                            <p:txEl>
                                              <p:pRg st="7" end="7"/>
                                            </p:txEl>
                                          </p:spTgt>
                                        </p:tgtEl>
                                        <p:attrNameLst>
                                          <p:attrName>style.visibility</p:attrName>
                                        </p:attrNameLst>
                                      </p:cBhvr>
                                      <p:to>
                                        <p:strVal val="visible"/>
                                      </p:to>
                                    </p:set>
                                    <p:animEffect transition="in" filter="fade">
                                      <p:cBhvr>
                                        <p:cTn id="36" dur="500"/>
                                        <p:tgtEl>
                                          <p:spTgt spid="3">
                                            <p:txEl>
                                              <p:pRg st="7" end="7"/>
                                            </p:txEl>
                                          </p:spTgt>
                                        </p:tgtEl>
                                      </p:cBhvr>
                                    </p:animEffect>
                                  </p:childTnLst>
                                </p:cTn>
                              </p:par>
                              <p:par>
                                <p:cTn id="37" presetID="10" presetClass="entr" presetSubtype="0" fill="hold" nodeType="with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animEffect transition="in" filter="fade">
                                      <p:cBhvr>
                                        <p:cTn id="39" dur="500"/>
                                        <p:tgtEl>
                                          <p:spTgt spid="3">
                                            <p:txEl>
                                              <p:pRg st="8" end="8"/>
                                            </p:txEl>
                                          </p:spTgt>
                                        </p:tgtEl>
                                      </p:cBhvr>
                                    </p:animEffect>
                                  </p:childTnLst>
                                </p:cTn>
                              </p:par>
                              <p:par>
                                <p:cTn id="40" presetID="10" presetClass="entr" presetSubtype="0" fill="hold" nodeType="withEffect">
                                  <p:stCondLst>
                                    <p:cond delay="0"/>
                                  </p:stCondLst>
                                  <p:childTnLst>
                                    <p:set>
                                      <p:cBhvr>
                                        <p:cTn id="41" dur="1" fill="hold">
                                          <p:stCondLst>
                                            <p:cond delay="0"/>
                                          </p:stCondLst>
                                        </p:cTn>
                                        <p:tgtEl>
                                          <p:spTgt spid="3">
                                            <p:txEl>
                                              <p:pRg st="9" end="9"/>
                                            </p:txEl>
                                          </p:spTgt>
                                        </p:tgtEl>
                                        <p:attrNameLst>
                                          <p:attrName>style.visibility</p:attrName>
                                        </p:attrNameLst>
                                      </p:cBhvr>
                                      <p:to>
                                        <p:strVal val="visible"/>
                                      </p:to>
                                    </p:set>
                                    <p:animEffect transition="in" filter="fade">
                                      <p:cBhvr>
                                        <p:cTn id="42" dur="500"/>
                                        <p:tgtEl>
                                          <p:spTgt spid="3">
                                            <p:txEl>
                                              <p:pRg st="9" end="9"/>
                                            </p:txEl>
                                          </p:spTgt>
                                        </p:tgtEl>
                                      </p:cBhvr>
                                    </p:animEffect>
                                  </p:childTnLst>
                                </p:cTn>
                              </p:par>
                              <p:par>
                                <p:cTn id="43" presetID="10" presetClass="entr" presetSubtype="0" fill="hold" nodeType="withEffect">
                                  <p:stCondLst>
                                    <p:cond delay="0"/>
                                  </p:stCondLst>
                                  <p:childTnLst>
                                    <p:set>
                                      <p:cBhvr>
                                        <p:cTn id="44" dur="1" fill="hold">
                                          <p:stCondLst>
                                            <p:cond delay="0"/>
                                          </p:stCondLst>
                                        </p:cTn>
                                        <p:tgtEl>
                                          <p:spTgt spid="3">
                                            <p:txEl>
                                              <p:pRg st="10" end="10"/>
                                            </p:txEl>
                                          </p:spTgt>
                                        </p:tgtEl>
                                        <p:attrNameLst>
                                          <p:attrName>style.visibility</p:attrName>
                                        </p:attrNameLst>
                                      </p:cBhvr>
                                      <p:to>
                                        <p:strVal val="visible"/>
                                      </p:to>
                                    </p:set>
                                    <p:animEffect transition="in" filter="fade">
                                      <p:cBhvr>
                                        <p:cTn id="45" dur="500"/>
                                        <p:tgtEl>
                                          <p:spTgt spid="3">
                                            <p:txEl>
                                              <p:pRg st="10" end="10"/>
                                            </p:txEl>
                                          </p:spTgt>
                                        </p:tgtEl>
                                      </p:cBhvr>
                                    </p:animEffect>
                                  </p:childTnLst>
                                </p:cTn>
                              </p:par>
                              <p:par>
                                <p:cTn id="46" presetID="10" presetClass="entr" presetSubtype="0" fill="hold" nodeType="withEffect">
                                  <p:stCondLst>
                                    <p:cond delay="0"/>
                                  </p:stCondLst>
                                  <p:childTnLst>
                                    <p:set>
                                      <p:cBhvr>
                                        <p:cTn id="47" dur="1" fill="hold">
                                          <p:stCondLst>
                                            <p:cond delay="0"/>
                                          </p:stCondLst>
                                        </p:cTn>
                                        <p:tgtEl>
                                          <p:spTgt spid="3">
                                            <p:txEl>
                                              <p:pRg st="11" end="11"/>
                                            </p:txEl>
                                          </p:spTgt>
                                        </p:tgtEl>
                                        <p:attrNameLst>
                                          <p:attrName>style.visibility</p:attrName>
                                        </p:attrNameLst>
                                      </p:cBhvr>
                                      <p:to>
                                        <p:strVal val="visible"/>
                                      </p:to>
                                    </p:set>
                                    <p:animEffect transition="in" filter="fade">
                                      <p:cBhvr>
                                        <p:cTn id="48" dur="500"/>
                                        <p:tgtEl>
                                          <p:spTgt spid="3">
                                            <p:txEl>
                                              <p:pRg st="11" end="11"/>
                                            </p:txEl>
                                          </p:spTgt>
                                        </p:tgtEl>
                                      </p:cBhvr>
                                    </p:animEffect>
                                  </p:childTnLst>
                                </p:cTn>
                              </p:par>
                            </p:childTnLst>
                          </p:cTn>
                        </p:par>
                        <p:par>
                          <p:cTn id="49" fill="hold">
                            <p:stCondLst>
                              <p:cond delay="500"/>
                            </p:stCondLst>
                            <p:childTnLst>
                              <p:par>
                                <p:cTn id="50" presetID="10" presetClass="entr" presetSubtype="0" fill="hold" nodeType="after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fade">
                                      <p:cBhvr>
                                        <p:cTn id="52" dur="500"/>
                                        <p:tgtEl>
                                          <p:spTgt spid="15"/>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3"/>
                                        </p:tgtEl>
                                        <p:attrNameLst>
                                          <p:attrName>style.visibility</p:attrName>
                                        </p:attrNameLst>
                                      </p:cBhvr>
                                      <p:to>
                                        <p:strVal val="visible"/>
                                      </p:to>
                                    </p:set>
                                    <p:animEffect transition="in" filter="fade">
                                      <p:cBhvr>
                                        <p:cTn id="55" dur="500"/>
                                        <p:tgtEl>
                                          <p:spTgt spid="13"/>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6"/>
                                        </p:tgtEl>
                                        <p:attrNameLst>
                                          <p:attrName>style.visibility</p:attrName>
                                        </p:attrNameLst>
                                      </p:cBhvr>
                                      <p:to>
                                        <p:strVal val="visible"/>
                                      </p:to>
                                    </p:set>
                                    <p:animEffect transition="in" filter="fade">
                                      <p:cBhvr>
                                        <p:cTn id="58"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P spid="13" grpId="0"/>
      <p:bldP spid="1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1FE66CE-8988-76A2-368C-842E15E0A701}"/>
              </a:ext>
            </a:extLst>
          </p:cNvPr>
          <p:cNvSpPr>
            <a:spLocks noGrp="1"/>
          </p:cNvSpPr>
          <p:nvPr>
            <p:ph type="body" sz="quarter" idx="13"/>
          </p:nvPr>
        </p:nvSpPr>
        <p:spPr/>
        <p:txBody>
          <a:bodyPr/>
          <a:lstStyle/>
          <a:p>
            <a:r>
              <a:rPr lang="en-GB" sz="2600" b="1" dirty="0">
                <a:solidFill>
                  <a:schemeClr val="tx2"/>
                </a:solidFill>
              </a:rPr>
              <a:t>Mathematical models as a mapping</a:t>
            </a:r>
          </a:p>
        </p:txBody>
      </p:sp>
      <p:sp>
        <p:nvSpPr>
          <p:cNvPr id="3" name="Content Placeholder 2">
            <a:extLst>
              <a:ext uri="{FF2B5EF4-FFF2-40B4-BE49-F238E27FC236}">
                <a16:creationId xmlns:a16="http://schemas.microsoft.com/office/drawing/2014/main" id="{83E65E8C-65EC-C20E-EE89-1DFA12B4D0CC}"/>
              </a:ext>
            </a:extLst>
          </p:cNvPr>
          <p:cNvSpPr>
            <a:spLocks noGrp="1"/>
          </p:cNvSpPr>
          <p:nvPr>
            <p:ph idx="1"/>
          </p:nvPr>
        </p:nvSpPr>
        <p:spPr>
          <a:xfrm>
            <a:off x="403131" y="1664140"/>
            <a:ext cx="4626068" cy="4190561"/>
          </a:xfrm>
        </p:spPr>
        <p:txBody>
          <a:bodyPr>
            <a:normAutofit/>
          </a:bodyPr>
          <a:lstStyle/>
          <a:p>
            <a:pPr marL="380990" indent="-380990">
              <a:buFont typeface="Arial" panose="020B0604020202020204" pitchFamily="34" charset="0"/>
              <a:buChar char="•"/>
            </a:pPr>
            <a:r>
              <a:rPr lang="en-GB" dirty="0"/>
              <a:t>Generative mathematical models map biological properties (i.e. parameters) to the data we measure by representing the (complex) underlying process</a:t>
            </a:r>
          </a:p>
          <a:p>
            <a:pPr marL="380990" indent="-380990">
              <a:buFont typeface="Arial" panose="020B0604020202020204" pitchFamily="34" charset="0"/>
              <a:buChar char="•"/>
            </a:pPr>
            <a:r>
              <a:rPr lang="en-GB" dirty="0"/>
              <a:t>Fitting those models solves the inverse problem, inferring the values of model parameters consistent with the data</a:t>
            </a:r>
          </a:p>
          <a:p>
            <a:endParaRPr lang="en-GB" dirty="0"/>
          </a:p>
        </p:txBody>
      </p:sp>
      <p:pic>
        <p:nvPicPr>
          <p:cNvPr id="9" name="Picture 8" descr="A picture containing schematic&#10;&#10;Description automatically generated">
            <a:extLst>
              <a:ext uri="{FF2B5EF4-FFF2-40B4-BE49-F238E27FC236}">
                <a16:creationId xmlns:a16="http://schemas.microsoft.com/office/drawing/2014/main" id="{D5EB087F-340C-BA8E-A853-D47DB167DDDB}"/>
              </a:ext>
            </a:extLst>
          </p:cNvPr>
          <p:cNvPicPr>
            <a:picLocks noChangeAspect="1"/>
          </p:cNvPicPr>
          <p:nvPr/>
        </p:nvPicPr>
        <p:blipFill>
          <a:blip r:embed="rId2"/>
          <a:stretch>
            <a:fillRect/>
          </a:stretch>
        </p:blipFill>
        <p:spPr>
          <a:xfrm>
            <a:off x="6096000" y="680983"/>
            <a:ext cx="5458047" cy="5867400"/>
          </a:xfrm>
          <a:prstGeom prst="rect">
            <a:avLst/>
          </a:prstGeom>
        </p:spPr>
      </p:pic>
    </p:spTree>
    <p:extLst>
      <p:ext uri="{BB962C8B-B14F-4D97-AF65-F5344CB8AC3E}">
        <p14:creationId xmlns:p14="http://schemas.microsoft.com/office/powerpoint/2010/main" val="21171578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map of a city&#10;&#10;Description automatically generated with low confidence">
            <a:extLst>
              <a:ext uri="{FF2B5EF4-FFF2-40B4-BE49-F238E27FC236}">
                <a16:creationId xmlns:a16="http://schemas.microsoft.com/office/drawing/2014/main" id="{4D463933-652E-D080-3813-080325238ABF}"/>
              </a:ext>
            </a:extLst>
          </p:cNvPr>
          <p:cNvPicPr>
            <a:picLocks noChangeAspect="1"/>
          </p:cNvPicPr>
          <p:nvPr/>
        </p:nvPicPr>
        <p:blipFill>
          <a:blip r:embed="rId2"/>
          <a:stretch>
            <a:fillRect/>
          </a:stretch>
        </p:blipFill>
        <p:spPr>
          <a:xfrm>
            <a:off x="323100" y="1939560"/>
            <a:ext cx="6000000" cy="3576000"/>
          </a:xfrm>
          <a:prstGeom prst="rect">
            <a:avLst/>
          </a:prstGeom>
        </p:spPr>
      </p:pic>
      <p:sp>
        <p:nvSpPr>
          <p:cNvPr id="2" name="Text Placeholder 1">
            <a:extLst>
              <a:ext uri="{FF2B5EF4-FFF2-40B4-BE49-F238E27FC236}">
                <a16:creationId xmlns:a16="http://schemas.microsoft.com/office/drawing/2014/main" id="{B2410EBE-4A0A-7474-78E5-F1F00BAB7524}"/>
              </a:ext>
            </a:extLst>
          </p:cNvPr>
          <p:cNvSpPr>
            <a:spLocks noGrp="1"/>
          </p:cNvSpPr>
          <p:nvPr>
            <p:ph type="body" sz="quarter" idx="13"/>
          </p:nvPr>
        </p:nvSpPr>
        <p:spPr/>
        <p:txBody>
          <a:bodyPr/>
          <a:lstStyle/>
          <a:p>
            <a:r>
              <a:rPr lang="en-GB" sz="2600" b="1" dirty="0">
                <a:solidFill>
                  <a:schemeClr val="tx2"/>
                </a:solidFill>
              </a:rPr>
              <a:t>How simple is too simple?</a:t>
            </a:r>
          </a:p>
        </p:txBody>
      </p:sp>
      <p:sp>
        <p:nvSpPr>
          <p:cNvPr id="3" name="Content Placeholder 2">
            <a:extLst>
              <a:ext uri="{FF2B5EF4-FFF2-40B4-BE49-F238E27FC236}">
                <a16:creationId xmlns:a16="http://schemas.microsoft.com/office/drawing/2014/main" id="{1CBBEA04-F942-4AA3-0E7A-9FCF56AC46E1}"/>
              </a:ext>
            </a:extLst>
          </p:cNvPr>
          <p:cNvSpPr>
            <a:spLocks noGrp="1"/>
          </p:cNvSpPr>
          <p:nvPr>
            <p:ph idx="1"/>
          </p:nvPr>
        </p:nvSpPr>
        <p:spPr>
          <a:xfrm>
            <a:off x="284194" y="2166041"/>
            <a:ext cx="6077813" cy="4146390"/>
          </a:xfrm>
        </p:spPr>
        <p:txBody>
          <a:bodyPr/>
          <a:lstStyle/>
          <a:p>
            <a:pPr marL="380990" indent="-380990">
              <a:buFont typeface="Arial" panose="020B0604020202020204" pitchFamily="34" charset="0"/>
              <a:buChar char="•"/>
            </a:pPr>
            <a:r>
              <a:rPr lang="en-GB" dirty="0"/>
              <a:t>All models (whether quantitative or qualitative) rely on approximations and simplifications</a:t>
            </a:r>
          </a:p>
          <a:p>
            <a:pPr marL="380990" indent="-380990">
              <a:buFont typeface="Arial" panose="020B0604020202020204" pitchFamily="34" charset="0"/>
              <a:buChar char="•"/>
            </a:pPr>
            <a:r>
              <a:rPr lang="en-GB" dirty="0"/>
              <a:t>Overly complex models are prone to overfitting</a:t>
            </a:r>
          </a:p>
          <a:p>
            <a:pPr marL="380990" indent="-380990">
              <a:buFont typeface="Arial" panose="020B0604020202020204" pitchFamily="34" charset="0"/>
              <a:buChar char="•"/>
            </a:pPr>
            <a:r>
              <a:rPr lang="en-GB" dirty="0"/>
              <a:t>The goal of the modeller is to make your model as simple as possible, </a:t>
            </a:r>
            <a:r>
              <a:rPr lang="en-GB" i="1" dirty="0"/>
              <a:t>but no simpler</a:t>
            </a:r>
          </a:p>
          <a:p>
            <a:pPr marL="380990" indent="-380990">
              <a:buFont typeface="Arial" panose="020B0604020202020204" pitchFamily="34" charset="0"/>
              <a:buChar char="•"/>
            </a:pPr>
            <a:r>
              <a:rPr lang="en-GB" dirty="0"/>
              <a:t>The degree of accuracy required of a model is determined by its purpose</a:t>
            </a:r>
          </a:p>
          <a:p>
            <a:pPr marL="620984" lvl="1" indent="-380990">
              <a:buSzPct val="70000"/>
              <a:buFont typeface="Courier New" panose="02070309020205020404" pitchFamily="49" charset="0"/>
              <a:buChar char="o"/>
            </a:pPr>
            <a:r>
              <a:rPr lang="en-GB" dirty="0"/>
              <a:t>You can use Newtonian dynamics to put a satellite in orbit, but you need General Relativity for GPS </a:t>
            </a:r>
          </a:p>
        </p:txBody>
      </p:sp>
      <p:pic>
        <p:nvPicPr>
          <p:cNvPr id="10" name="Picture 9" descr="Map&#10;&#10;Description automatically generated">
            <a:extLst>
              <a:ext uri="{FF2B5EF4-FFF2-40B4-BE49-F238E27FC236}">
                <a16:creationId xmlns:a16="http://schemas.microsoft.com/office/drawing/2014/main" id="{1CFCDCFA-D783-18B6-67BE-F683B7410F11}"/>
              </a:ext>
            </a:extLst>
          </p:cNvPr>
          <p:cNvPicPr>
            <a:picLocks noChangeAspect="1"/>
          </p:cNvPicPr>
          <p:nvPr/>
        </p:nvPicPr>
        <p:blipFill>
          <a:blip r:embed="rId3"/>
          <a:stretch>
            <a:fillRect/>
          </a:stretch>
        </p:blipFill>
        <p:spPr>
          <a:xfrm>
            <a:off x="6199932" y="1747560"/>
            <a:ext cx="5760000" cy="3960000"/>
          </a:xfrm>
          <a:prstGeom prst="rect">
            <a:avLst/>
          </a:prstGeom>
        </p:spPr>
      </p:pic>
      <p:pic>
        <p:nvPicPr>
          <p:cNvPr id="6" name="Picture 5" descr="A person in a suit&#10;&#10;Description automatically generated with medium confidence">
            <a:extLst>
              <a:ext uri="{FF2B5EF4-FFF2-40B4-BE49-F238E27FC236}">
                <a16:creationId xmlns:a16="http://schemas.microsoft.com/office/drawing/2014/main" id="{60B2574C-35C5-E29B-4D7E-561EE0364182}"/>
              </a:ext>
            </a:extLst>
          </p:cNvPr>
          <p:cNvPicPr>
            <a:picLocks noChangeAspect="1"/>
          </p:cNvPicPr>
          <p:nvPr/>
        </p:nvPicPr>
        <p:blipFill>
          <a:blip r:embed="rId4"/>
          <a:stretch>
            <a:fillRect/>
          </a:stretch>
        </p:blipFill>
        <p:spPr>
          <a:xfrm>
            <a:off x="6406306" y="2345128"/>
            <a:ext cx="5584613" cy="2792307"/>
          </a:xfrm>
          <a:prstGeom prst="rect">
            <a:avLst/>
          </a:prstGeom>
        </p:spPr>
      </p:pic>
      <p:sp>
        <p:nvSpPr>
          <p:cNvPr id="11" name="TextBox 10">
            <a:extLst>
              <a:ext uri="{FF2B5EF4-FFF2-40B4-BE49-F238E27FC236}">
                <a16:creationId xmlns:a16="http://schemas.microsoft.com/office/drawing/2014/main" id="{A48A4BF8-9BCC-A8E6-F2E2-8ECC658A7222}"/>
              </a:ext>
            </a:extLst>
          </p:cNvPr>
          <p:cNvSpPr txBox="1"/>
          <p:nvPr/>
        </p:nvSpPr>
        <p:spPr>
          <a:xfrm>
            <a:off x="3211196" y="5949758"/>
            <a:ext cx="6413935" cy="461665"/>
          </a:xfrm>
          <a:prstGeom prst="rect">
            <a:avLst/>
          </a:prstGeom>
          <a:noFill/>
        </p:spPr>
        <p:txBody>
          <a:bodyPr wrap="none" rtlCol="0">
            <a:spAutoFit/>
          </a:bodyPr>
          <a:lstStyle/>
          <a:p>
            <a:r>
              <a:rPr lang="en-GB" sz="2400" dirty="0"/>
              <a:t>Which of these is a ”better” model of London?</a:t>
            </a:r>
          </a:p>
        </p:txBody>
      </p:sp>
    </p:spTree>
    <p:extLst>
      <p:ext uri="{BB962C8B-B14F-4D97-AF65-F5344CB8AC3E}">
        <p14:creationId xmlns:p14="http://schemas.microsoft.com/office/powerpoint/2010/main" val="696368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0"/>
                                        </p:tgtEl>
                                      </p:cBhvr>
                                    </p:animEffect>
                                    <p:set>
                                      <p:cBhvr>
                                        <p:cTn id="7" dur="1" fill="hold">
                                          <p:stCondLst>
                                            <p:cond delay="499"/>
                                          </p:stCondLst>
                                        </p:cTn>
                                        <p:tgtEl>
                                          <p:spTgt spid="10"/>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8"/>
                                        </p:tgtEl>
                                      </p:cBhvr>
                                    </p:animEffect>
                                    <p:set>
                                      <p:cBhvr>
                                        <p:cTn id="10" dur="1" fill="hold">
                                          <p:stCondLst>
                                            <p:cond delay="499"/>
                                          </p:stCondLst>
                                        </p:cTn>
                                        <p:tgtEl>
                                          <p:spTgt spid="8"/>
                                        </p:tgtEl>
                                        <p:attrNameLst>
                                          <p:attrName>style.visibility</p:attrName>
                                        </p:attrNameLst>
                                      </p:cBhvr>
                                      <p:to>
                                        <p:strVal val="hidden"/>
                                      </p:to>
                                    </p:set>
                                  </p:childTnLst>
                                </p:cTn>
                              </p:par>
                              <p:par>
                                <p:cTn id="11" presetID="10" presetClass="exit" presetSubtype="0" fill="hold" grpId="1" nodeType="withEffect">
                                  <p:stCondLst>
                                    <p:cond delay="0"/>
                                  </p:stCondLst>
                                  <p:childTnLst>
                                    <p:animEffect transition="out" filter="fade">
                                      <p:cBhvr>
                                        <p:cTn id="12" dur="500"/>
                                        <p:tgtEl>
                                          <p:spTgt spid="11"/>
                                        </p:tgtEl>
                                      </p:cBhvr>
                                    </p:animEffect>
                                    <p:set>
                                      <p:cBhvr>
                                        <p:cTn id="13" dur="1" fill="hold">
                                          <p:stCondLst>
                                            <p:cond delay="499"/>
                                          </p:stCondLst>
                                        </p:cTn>
                                        <p:tgtEl>
                                          <p:spTgt spid="11"/>
                                        </p:tgtEl>
                                        <p:attrNameLst>
                                          <p:attrName>style.visibility</p:attrName>
                                        </p:attrNameLst>
                                      </p:cBhvr>
                                      <p:to>
                                        <p:strVal val="hidden"/>
                                      </p:to>
                                    </p:se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par>
                                <p:cTn id="18" presetID="10" presetClass="entr" presetSubtype="0" fill="hold" nodeType="withEffect">
                                  <p:stCondLst>
                                    <p:cond delay="0"/>
                                  </p:stCondLst>
                                  <p:childTnLst>
                                    <p:set>
                                      <p:cBhvr>
                                        <p:cTn id="19" dur="1" fill="hold">
                                          <p:stCondLst>
                                            <p:cond delay="0"/>
                                          </p:stCondLst>
                                        </p:cTn>
                                        <p:tgtEl>
                                          <p:spTgt spid="3">
                                            <p:txEl>
                                              <p:pRg st="0" end="0"/>
                                            </p:txEl>
                                          </p:spTgt>
                                        </p:tgtEl>
                                        <p:attrNameLst>
                                          <p:attrName>style.visibility</p:attrName>
                                        </p:attrNameLst>
                                      </p:cBhvr>
                                      <p:to>
                                        <p:strVal val="visible"/>
                                      </p:to>
                                    </p:set>
                                    <p:animEffect transition="in" filter="fade">
                                      <p:cBhvr>
                                        <p:cTn id="20" dur="500"/>
                                        <p:tgtEl>
                                          <p:spTgt spid="3">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1" end="1"/>
                                            </p:txEl>
                                          </p:spTgt>
                                        </p:tgtEl>
                                        <p:attrNameLst>
                                          <p:attrName>style.visibility</p:attrName>
                                        </p:attrNameLst>
                                      </p:cBhvr>
                                      <p:to>
                                        <p:strVal val="visible"/>
                                      </p:to>
                                    </p:set>
                                    <p:animEffect transition="in" filter="fade">
                                      <p:cBhvr>
                                        <p:cTn id="25" dur="500"/>
                                        <p:tgtEl>
                                          <p:spTgt spid="3">
                                            <p:txEl>
                                              <p:pRg st="1" end="1"/>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
                                            <p:txEl>
                                              <p:pRg st="2" end="2"/>
                                            </p:txEl>
                                          </p:spTgt>
                                        </p:tgtEl>
                                        <p:attrNameLst>
                                          <p:attrName>style.visibility</p:attrName>
                                        </p:attrNameLst>
                                      </p:cBhvr>
                                      <p:to>
                                        <p:strVal val="visible"/>
                                      </p:to>
                                    </p:set>
                                    <p:animEffect transition="in" filter="fade">
                                      <p:cBhvr>
                                        <p:cTn id="30" dur="500"/>
                                        <p:tgtEl>
                                          <p:spTgt spid="3">
                                            <p:txEl>
                                              <p:pRg st="2" end="2"/>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
                                            <p:txEl>
                                              <p:pRg st="3" end="3"/>
                                            </p:txEl>
                                          </p:spTgt>
                                        </p:tgtEl>
                                        <p:attrNameLst>
                                          <p:attrName>style.visibility</p:attrName>
                                        </p:attrNameLst>
                                      </p:cBhvr>
                                      <p:to>
                                        <p:strVal val="visible"/>
                                      </p:to>
                                    </p:set>
                                    <p:animEffect transition="in" filter="fade">
                                      <p:cBhvr>
                                        <p:cTn id="35" dur="500"/>
                                        <p:tgtEl>
                                          <p:spTgt spid="3">
                                            <p:txEl>
                                              <p:pRg st="3" end="3"/>
                                            </p:txEl>
                                          </p:spTgt>
                                        </p:tgtEl>
                                      </p:cBhvr>
                                    </p:animEffect>
                                  </p:childTnLst>
                                </p:cTn>
                              </p:par>
                            </p:childTnLst>
                          </p:cTn>
                        </p:par>
                        <p:par>
                          <p:cTn id="36" fill="hold">
                            <p:stCondLst>
                              <p:cond delay="500"/>
                            </p:stCondLst>
                            <p:childTnLst>
                              <p:par>
                                <p:cTn id="37" presetID="10" presetClass="entr" presetSubtype="0" fill="hold" nodeType="afterEffect">
                                  <p:stCondLst>
                                    <p:cond delay="0"/>
                                  </p:stCondLst>
                                  <p:childTnLst>
                                    <p:set>
                                      <p:cBhvr>
                                        <p:cTn id="38" dur="1" fill="hold">
                                          <p:stCondLst>
                                            <p:cond delay="0"/>
                                          </p:stCondLst>
                                        </p:cTn>
                                        <p:tgtEl>
                                          <p:spTgt spid="3">
                                            <p:txEl>
                                              <p:pRg st="4" end="4"/>
                                            </p:txEl>
                                          </p:spTgt>
                                        </p:tgtEl>
                                        <p:attrNameLst>
                                          <p:attrName>style.visibility</p:attrName>
                                        </p:attrNameLst>
                                      </p:cBhvr>
                                      <p:to>
                                        <p:strVal val="visible"/>
                                      </p:to>
                                    </p:set>
                                    <p:animEffect transition="in" filter="fade">
                                      <p:cBhvr>
                                        <p:cTn id="3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2C322E-563B-28BC-5645-ED9C5E99F075}"/>
              </a:ext>
            </a:extLst>
          </p:cNvPr>
          <p:cNvSpPr>
            <a:spLocks noGrp="1"/>
          </p:cNvSpPr>
          <p:nvPr>
            <p:ph type="body" sz="quarter" idx="13"/>
          </p:nvPr>
        </p:nvSpPr>
        <p:spPr/>
        <p:txBody>
          <a:bodyPr/>
          <a:lstStyle/>
          <a:p>
            <a:r>
              <a:rPr lang="en-GB" dirty="0"/>
              <a:t>Training a transformer network to predict planetary positions does not recover Newtonian mechanics</a:t>
            </a:r>
          </a:p>
        </p:txBody>
      </p:sp>
      <p:pic>
        <p:nvPicPr>
          <p:cNvPr id="6" name="Content Placeholder 5" descr="A screenshot of a diagram&#10;&#10;AI-generated content may be incorrect.">
            <a:extLst>
              <a:ext uri="{FF2B5EF4-FFF2-40B4-BE49-F238E27FC236}">
                <a16:creationId xmlns:a16="http://schemas.microsoft.com/office/drawing/2014/main" id="{B8C0DB96-C6F6-B1BB-10E7-FEE33E81DE8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49463" y="2137804"/>
            <a:ext cx="11293074" cy="3212440"/>
          </a:xfrm>
        </p:spPr>
      </p:pic>
      <p:sp>
        <p:nvSpPr>
          <p:cNvPr id="4" name="Slide Number Placeholder 3">
            <a:extLst>
              <a:ext uri="{FF2B5EF4-FFF2-40B4-BE49-F238E27FC236}">
                <a16:creationId xmlns:a16="http://schemas.microsoft.com/office/drawing/2014/main" id="{1C716FBC-8CB7-F895-71CB-BF10E46FA142}"/>
              </a:ext>
            </a:extLst>
          </p:cNvPr>
          <p:cNvSpPr>
            <a:spLocks noGrp="1"/>
          </p:cNvSpPr>
          <p:nvPr>
            <p:ph type="sldNum" sz="quarter" idx="12"/>
          </p:nvPr>
        </p:nvSpPr>
        <p:spPr/>
        <p:txBody>
          <a:bodyPr/>
          <a:lstStyle/>
          <a:p>
            <a:fld id="{B9B2A88A-9ECB-DF45-A377-2575079D0564}" type="slidenum">
              <a:rPr lang="en-GB" smtClean="0"/>
              <a:pPr/>
              <a:t>7</a:t>
            </a:fld>
            <a:endParaRPr lang="en-GB" dirty="0"/>
          </a:p>
        </p:txBody>
      </p:sp>
      <p:pic>
        <p:nvPicPr>
          <p:cNvPr id="8" name="Picture 7" descr="A painting of a person with long hair&#10;&#10;AI-generated content may be incorrect.">
            <a:extLst>
              <a:ext uri="{FF2B5EF4-FFF2-40B4-BE49-F238E27FC236}">
                <a16:creationId xmlns:a16="http://schemas.microsoft.com/office/drawing/2014/main" id="{9F8C222D-F384-62A1-790D-85CB33CFA8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5302" y="1507756"/>
            <a:ext cx="1608897" cy="2259160"/>
          </a:xfrm>
          <a:prstGeom prst="rect">
            <a:avLst/>
          </a:prstGeom>
        </p:spPr>
      </p:pic>
      <p:pic>
        <p:nvPicPr>
          <p:cNvPr id="10" name="Picture 9" descr="A diagram of a solar system&#10;&#10;AI-generated content may be incorrect.">
            <a:extLst>
              <a:ext uri="{FF2B5EF4-FFF2-40B4-BE49-F238E27FC236}">
                <a16:creationId xmlns:a16="http://schemas.microsoft.com/office/drawing/2014/main" id="{B6C2D9B2-B678-519A-40D5-29FAE992C59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92955" y="1790121"/>
            <a:ext cx="3235599" cy="1888067"/>
          </a:xfrm>
          <a:prstGeom prst="rect">
            <a:avLst/>
          </a:prstGeom>
        </p:spPr>
      </p:pic>
      <p:pic>
        <p:nvPicPr>
          <p:cNvPr id="12" name="Picture 11" descr="A red apple with a leaf&#10;&#10;AI-generated content may be incorrect.">
            <a:extLst>
              <a:ext uri="{FF2B5EF4-FFF2-40B4-BE49-F238E27FC236}">
                <a16:creationId xmlns:a16="http://schemas.microsoft.com/office/drawing/2014/main" id="{836AC702-2ECA-F415-97AA-E88EEAD723A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20725" y="4135296"/>
            <a:ext cx="1544461" cy="1562631"/>
          </a:xfrm>
          <a:prstGeom prst="rect">
            <a:avLst/>
          </a:prstGeom>
        </p:spPr>
      </p:pic>
      <p:pic>
        <p:nvPicPr>
          <p:cNvPr id="13" name="Graphic 12">
            <a:extLst>
              <a:ext uri="{FF2B5EF4-FFF2-40B4-BE49-F238E27FC236}">
                <a16:creationId xmlns:a16="http://schemas.microsoft.com/office/drawing/2014/main" id="{E918A237-499C-B1E2-9CCD-4D8CC22E6BC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flipV="1">
            <a:off x="7643332" y="2579157"/>
            <a:ext cx="4212094" cy="2102036"/>
          </a:xfrm>
          <a:prstGeom prst="rect">
            <a:avLst/>
          </a:prstGeom>
        </p:spPr>
      </p:pic>
      <p:sp>
        <p:nvSpPr>
          <p:cNvPr id="14" name="TextBox 13">
            <a:extLst>
              <a:ext uri="{FF2B5EF4-FFF2-40B4-BE49-F238E27FC236}">
                <a16:creationId xmlns:a16="http://schemas.microsoft.com/office/drawing/2014/main" id="{CC799ABD-1E9F-A21C-76DF-3A7A1AC629A0}"/>
              </a:ext>
            </a:extLst>
          </p:cNvPr>
          <p:cNvSpPr txBox="1"/>
          <p:nvPr/>
        </p:nvSpPr>
        <p:spPr>
          <a:xfrm>
            <a:off x="6445955" y="3429000"/>
            <a:ext cx="914400" cy="914400"/>
          </a:xfrm>
          <a:prstGeom prst="rect">
            <a:avLst/>
          </a:prstGeom>
          <a:noFill/>
        </p:spPr>
        <p:txBody>
          <a:bodyPr wrap="none" lIns="0" tIns="0" rIns="0" bIns="0" rtlCol="0">
            <a:noAutofit/>
          </a:bodyPr>
          <a:lstStyle/>
          <a:p>
            <a:pPr algn="l">
              <a:lnSpc>
                <a:spcPct val="105000"/>
              </a:lnSpc>
            </a:pPr>
            <a:r>
              <a:rPr lang="en-GB" sz="3200" dirty="0">
                <a:solidFill>
                  <a:schemeClr val="tx1"/>
                </a:solidFill>
              </a:rPr>
              <a:t>Vs</a:t>
            </a:r>
          </a:p>
        </p:txBody>
      </p:sp>
      <p:sp>
        <p:nvSpPr>
          <p:cNvPr id="15" name="TextBox 14">
            <a:extLst>
              <a:ext uri="{FF2B5EF4-FFF2-40B4-BE49-F238E27FC236}">
                <a16:creationId xmlns:a16="http://schemas.microsoft.com/office/drawing/2014/main" id="{36B83C5D-B251-BE60-02B7-B872ADA9DEF3}"/>
              </a:ext>
            </a:extLst>
          </p:cNvPr>
          <p:cNvSpPr txBox="1"/>
          <p:nvPr/>
        </p:nvSpPr>
        <p:spPr>
          <a:xfrm>
            <a:off x="10629230" y="6498216"/>
            <a:ext cx="1549591" cy="338554"/>
          </a:xfrm>
          <a:prstGeom prst="rect">
            <a:avLst/>
          </a:prstGeom>
          <a:noFill/>
        </p:spPr>
        <p:txBody>
          <a:bodyPr wrap="none" rtlCol="0">
            <a:spAutoFit/>
          </a:bodyPr>
          <a:lstStyle/>
          <a:p>
            <a:pPr algn="r"/>
            <a:r>
              <a:rPr lang="en-GB" sz="1600" dirty="0">
                <a:solidFill>
                  <a:schemeClr val="tx2"/>
                </a:solidFill>
              </a:rPr>
              <a:t>Vafa et al 2025</a:t>
            </a:r>
          </a:p>
        </p:txBody>
      </p:sp>
    </p:spTree>
    <p:extLst>
      <p:ext uri="{BB962C8B-B14F-4D97-AF65-F5344CB8AC3E}">
        <p14:creationId xmlns:p14="http://schemas.microsoft.com/office/powerpoint/2010/main" val="4143001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8"/>
                                        </p:tgtEl>
                                      </p:cBhvr>
                                    </p:animEffect>
                                    <p:set>
                                      <p:cBhvr>
                                        <p:cTn id="7" dur="1" fill="hold">
                                          <p:stCondLst>
                                            <p:cond delay="499"/>
                                          </p:stCondLst>
                                        </p:cTn>
                                        <p:tgtEl>
                                          <p:spTgt spid="8"/>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10"/>
                                        </p:tgtEl>
                                      </p:cBhvr>
                                    </p:animEffect>
                                    <p:set>
                                      <p:cBhvr>
                                        <p:cTn id="10" dur="1" fill="hold">
                                          <p:stCondLst>
                                            <p:cond delay="499"/>
                                          </p:stCondLst>
                                        </p:cTn>
                                        <p:tgtEl>
                                          <p:spTgt spid="10"/>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500"/>
                                        <p:tgtEl>
                                          <p:spTgt spid="12"/>
                                        </p:tgtEl>
                                      </p:cBhvr>
                                    </p:animEffect>
                                    <p:set>
                                      <p:cBhvr>
                                        <p:cTn id="13" dur="1" fill="hold">
                                          <p:stCondLst>
                                            <p:cond delay="499"/>
                                          </p:stCondLst>
                                        </p:cTn>
                                        <p:tgtEl>
                                          <p:spTgt spid="12"/>
                                        </p:tgtEl>
                                        <p:attrNameLst>
                                          <p:attrName>style.visibility</p:attrName>
                                        </p:attrNameLst>
                                      </p:cBhvr>
                                      <p:to>
                                        <p:strVal val="hidden"/>
                                      </p:to>
                                    </p:set>
                                  </p:childTnLst>
                                </p:cTn>
                              </p:par>
                              <p:par>
                                <p:cTn id="14" presetID="10" presetClass="exit" presetSubtype="0" fill="hold" grpId="0" nodeType="withEffect">
                                  <p:stCondLst>
                                    <p:cond delay="0"/>
                                  </p:stCondLst>
                                  <p:childTnLst>
                                    <p:animEffect transition="out" filter="fade">
                                      <p:cBhvr>
                                        <p:cTn id="15" dur="500"/>
                                        <p:tgtEl>
                                          <p:spTgt spid="14"/>
                                        </p:tgtEl>
                                      </p:cBhvr>
                                    </p:animEffect>
                                    <p:set>
                                      <p:cBhvr>
                                        <p:cTn id="16" dur="1" fill="hold">
                                          <p:stCondLst>
                                            <p:cond delay="499"/>
                                          </p:stCondLst>
                                        </p:cTn>
                                        <p:tgtEl>
                                          <p:spTgt spid="14"/>
                                        </p:tgtEl>
                                        <p:attrNameLst>
                                          <p:attrName>style.visibility</p:attrName>
                                        </p:attrNameLst>
                                      </p:cBhvr>
                                      <p:to>
                                        <p:strVal val="hidden"/>
                                      </p:to>
                                    </p:set>
                                  </p:childTnLst>
                                </p:cTn>
                              </p:par>
                              <p:par>
                                <p:cTn id="17" presetID="10" presetClass="exit" presetSubtype="0" fill="hold" nodeType="withEffect">
                                  <p:stCondLst>
                                    <p:cond delay="0"/>
                                  </p:stCondLst>
                                  <p:childTnLst>
                                    <p:animEffect transition="out" filter="fade">
                                      <p:cBhvr>
                                        <p:cTn id="18" dur="500"/>
                                        <p:tgtEl>
                                          <p:spTgt spid="13"/>
                                        </p:tgtEl>
                                      </p:cBhvr>
                                    </p:animEffect>
                                    <p:set>
                                      <p:cBhvr>
                                        <p:cTn id="19" dur="1" fill="hold">
                                          <p:stCondLst>
                                            <p:cond delay="499"/>
                                          </p:stCondLst>
                                        </p:cTn>
                                        <p:tgtEl>
                                          <p:spTgt spid="13"/>
                                        </p:tgtEl>
                                        <p:attrNameLst>
                                          <p:attrName>style.visibility</p:attrName>
                                        </p:attrNameLst>
                                      </p:cBhvr>
                                      <p:to>
                                        <p:strVal val="hidden"/>
                                      </p:to>
                                    </p:set>
                                  </p:childTnLst>
                                </p:cTn>
                              </p:par>
                            </p:childTnLst>
                          </p:cTn>
                        </p:par>
                        <p:par>
                          <p:cTn id="20" fill="hold">
                            <p:stCondLst>
                              <p:cond delay="500"/>
                            </p:stCondLst>
                            <p:childTnLst>
                              <p:par>
                                <p:cTn id="21" presetID="10" presetClass="entr" presetSubtype="0" fill="hold" nodeType="after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fade">
                                      <p:cBhvr>
                                        <p:cTn id="26"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FDE05DE-4BD8-4814-3C6E-DE4F1572E5AD}"/>
                  </a:ext>
                </a:extLst>
              </p:cNvPr>
              <p:cNvSpPr>
                <a:spLocks noGrp="1"/>
              </p:cNvSpPr>
              <p:nvPr>
                <p:ph idx="1"/>
              </p:nvPr>
            </p:nvSpPr>
            <p:spPr>
              <a:xfrm>
                <a:off x="1487117" y="3273382"/>
                <a:ext cx="9212635" cy="1052015"/>
              </a:xfrm>
            </p:spPr>
            <p:txBody>
              <a:bodyPr>
                <a:noAutofit/>
              </a:bodyPr>
              <a:lstStyle/>
              <a:p>
                <a:pPr/>
                <a14:m>
                  <m:oMathPara xmlns:m="http://schemas.openxmlformats.org/officeDocument/2006/math">
                    <m:oMathParaPr>
                      <m:jc m:val="left"/>
                    </m:oMathParaPr>
                    <m:oMath xmlns:m="http://schemas.openxmlformats.org/officeDocument/2006/math">
                      <m:r>
                        <m:rPr>
                          <m:sty m:val="p"/>
                        </m:rPr>
                        <a:rPr lang="en-GB" sz="2667">
                          <a:latin typeface="Cambria Math" panose="02040503050406030204" pitchFamily="18" charset="0"/>
                        </a:rPr>
                        <m:t>P</m:t>
                      </m:r>
                      <m:d>
                        <m:dPr>
                          <m:ctrlPr>
                            <a:rPr lang="en-GB" sz="2667" i="1">
                              <a:latin typeface="Cambria Math" panose="02040503050406030204" pitchFamily="18" charset="0"/>
                            </a:rPr>
                          </m:ctrlPr>
                        </m:dPr>
                        <m:e>
                          <m:r>
                            <a:rPr lang="en-GB" sz="2667" i="1">
                              <a:latin typeface="Cambria Math" panose="02040503050406030204" pitchFamily="18" charset="0"/>
                            </a:rPr>
                            <m:t>𝑝𝑎𝑟𝑎𝑚𝑒𝑡𝑒𝑟𝑠</m:t>
                          </m:r>
                          <m:r>
                            <a:rPr lang="en-GB" sz="2667" i="1">
                              <a:latin typeface="Cambria Math" panose="02040503050406030204" pitchFamily="18" charset="0"/>
                            </a:rPr>
                            <m:t>|</m:t>
                          </m:r>
                          <m:r>
                            <a:rPr lang="en-GB" sz="2667" i="1">
                              <a:latin typeface="Cambria Math" panose="02040503050406030204" pitchFamily="18" charset="0"/>
                            </a:rPr>
                            <m:t>𝑑𝑎𝑡𝑎</m:t>
                          </m:r>
                        </m:e>
                      </m:d>
                      <m:r>
                        <a:rPr lang="en-GB" sz="2667" i="1">
                          <a:latin typeface="Cambria Math" panose="02040503050406030204" pitchFamily="18" charset="0"/>
                        </a:rPr>
                        <m:t>=</m:t>
                      </m:r>
                      <m:f>
                        <m:fPr>
                          <m:ctrlPr>
                            <a:rPr lang="en-GB" sz="2667" i="1">
                              <a:latin typeface="Cambria Math" panose="02040503050406030204" pitchFamily="18" charset="0"/>
                            </a:rPr>
                          </m:ctrlPr>
                        </m:fPr>
                        <m:num>
                          <m:r>
                            <m:rPr>
                              <m:sty m:val="p"/>
                            </m:rPr>
                            <a:rPr lang="en-GB" sz="2667">
                              <a:latin typeface="Cambria Math" panose="02040503050406030204" pitchFamily="18" charset="0"/>
                            </a:rPr>
                            <m:t>P</m:t>
                          </m:r>
                          <m:d>
                            <m:dPr>
                              <m:ctrlPr>
                                <a:rPr lang="en-GB" sz="2667" i="1">
                                  <a:latin typeface="Cambria Math" panose="02040503050406030204" pitchFamily="18" charset="0"/>
                                </a:rPr>
                              </m:ctrlPr>
                            </m:dPr>
                            <m:e>
                              <m:r>
                                <a:rPr lang="en-GB" sz="2667" i="1">
                                  <a:latin typeface="Cambria Math" panose="02040503050406030204" pitchFamily="18" charset="0"/>
                                </a:rPr>
                                <m:t>𝑑𝑎𝑡𝑎</m:t>
                              </m:r>
                              <m:r>
                                <a:rPr lang="en-GB" sz="2667" i="1">
                                  <a:latin typeface="Cambria Math" panose="02040503050406030204" pitchFamily="18" charset="0"/>
                                </a:rPr>
                                <m:t>|</m:t>
                              </m:r>
                              <m:r>
                                <a:rPr lang="en-GB" sz="2667" i="1">
                                  <a:latin typeface="Cambria Math" panose="02040503050406030204" pitchFamily="18" charset="0"/>
                                </a:rPr>
                                <m:t>𝑝𝑎𝑟𝑎𝑚𝑒𝑡𝑒𝑟𝑠</m:t>
                              </m:r>
                            </m:e>
                          </m:d>
                          <m:r>
                            <m:rPr>
                              <m:sty m:val="p"/>
                            </m:rPr>
                            <a:rPr lang="en-GB" sz="2667">
                              <a:latin typeface="Cambria Math" panose="02040503050406030204" pitchFamily="18" charset="0"/>
                            </a:rPr>
                            <m:t>P</m:t>
                          </m:r>
                          <m:d>
                            <m:dPr>
                              <m:ctrlPr>
                                <a:rPr lang="en-GB" sz="2667" i="1">
                                  <a:latin typeface="Cambria Math" panose="02040503050406030204" pitchFamily="18" charset="0"/>
                                </a:rPr>
                              </m:ctrlPr>
                            </m:dPr>
                            <m:e>
                              <m:r>
                                <a:rPr lang="en-GB" sz="2667" i="1">
                                  <a:latin typeface="Cambria Math" panose="02040503050406030204" pitchFamily="18" charset="0"/>
                                </a:rPr>
                                <m:t>𝑝𝑎𝑟𝑎𝑚𝑒𝑡𝑒𝑟𝑠</m:t>
                              </m:r>
                            </m:e>
                          </m:d>
                        </m:num>
                        <m:den>
                          <m:r>
                            <m:rPr>
                              <m:sty m:val="p"/>
                            </m:rPr>
                            <a:rPr lang="en-GB" sz="2667">
                              <a:latin typeface="Cambria Math" panose="02040503050406030204" pitchFamily="18" charset="0"/>
                            </a:rPr>
                            <m:t>P</m:t>
                          </m:r>
                          <m:d>
                            <m:dPr>
                              <m:ctrlPr>
                                <a:rPr lang="en-GB" sz="2667" i="1">
                                  <a:latin typeface="Cambria Math" panose="02040503050406030204" pitchFamily="18" charset="0"/>
                                </a:rPr>
                              </m:ctrlPr>
                            </m:dPr>
                            <m:e>
                              <m:r>
                                <a:rPr lang="en-GB" sz="2667" i="1">
                                  <a:latin typeface="Cambria Math" panose="02040503050406030204" pitchFamily="18" charset="0"/>
                                </a:rPr>
                                <m:t>𝑑𝑎𝑡𝑎</m:t>
                              </m:r>
                            </m:e>
                          </m:d>
                        </m:den>
                      </m:f>
                    </m:oMath>
                  </m:oMathPara>
                </a14:m>
                <a:endParaRPr lang="en-GB" sz="2667" dirty="0"/>
              </a:p>
            </p:txBody>
          </p:sp>
        </mc:Choice>
        <mc:Fallback xmlns="">
          <p:sp>
            <p:nvSpPr>
              <p:cNvPr id="3" name="Content Placeholder 2">
                <a:extLst>
                  <a:ext uri="{FF2B5EF4-FFF2-40B4-BE49-F238E27FC236}">
                    <a16:creationId xmlns:a16="http://schemas.microsoft.com/office/drawing/2014/main" id="{4FDE05DE-4BD8-4814-3C6E-DE4F1572E5AD}"/>
                  </a:ext>
                </a:extLst>
              </p:cNvPr>
              <p:cNvSpPr>
                <a:spLocks noGrp="1" noRot="1" noChangeAspect="1" noMove="1" noResize="1" noEditPoints="1" noAdjustHandles="1" noChangeArrowheads="1" noChangeShapeType="1" noTextEdit="1"/>
              </p:cNvSpPr>
              <p:nvPr>
                <p:ph idx="1"/>
              </p:nvPr>
            </p:nvSpPr>
            <p:spPr>
              <a:xfrm>
                <a:off x="1487117" y="3273382"/>
                <a:ext cx="9212635" cy="1052015"/>
              </a:xfrm>
              <a:blipFill>
                <a:blip r:embed="rId3"/>
                <a:stretch>
                  <a:fillRect l="-1240"/>
                </a:stretch>
              </a:blipFill>
            </p:spPr>
            <p:txBody>
              <a:bodyPr/>
              <a:lstStyle/>
              <a:p>
                <a:r>
                  <a:rPr lang="en-GB">
                    <a:noFill/>
                  </a:rPr>
                  <a:t> </a:t>
                </a:r>
              </a:p>
            </p:txBody>
          </p:sp>
        </mc:Fallback>
      </mc:AlternateContent>
      <p:sp>
        <p:nvSpPr>
          <p:cNvPr id="5" name="Text Placeholder 1">
            <a:extLst>
              <a:ext uri="{FF2B5EF4-FFF2-40B4-BE49-F238E27FC236}">
                <a16:creationId xmlns:a16="http://schemas.microsoft.com/office/drawing/2014/main" id="{D5B582B7-53E3-B342-5CDD-790D413C58EC}"/>
              </a:ext>
            </a:extLst>
          </p:cNvPr>
          <p:cNvSpPr>
            <a:spLocks noGrp="1"/>
          </p:cNvSpPr>
          <p:nvPr>
            <p:ph type="body" sz="quarter" idx="13"/>
          </p:nvPr>
        </p:nvSpPr>
        <p:spPr>
          <a:xfrm>
            <a:off x="199932" y="397050"/>
            <a:ext cx="11115768" cy="1631719"/>
          </a:xfrm>
        </p:spPr>
        <p:txBody>
          <a:bodyPr/>
          <a:lstStyle/>
          <a:p>
            <a:r>
              <a:rPr lang="en-GB" sz="2600" b="1" dirty="0">
                <a:solidFill>
                  <a:schemeClr val="tx2"/>
                </a:solidFill>
                <a:latin typeface="+mj-lt"/>
              </a:rPr>
              <a:t>Bayes rule for fitting models to data</a:t>
            </a:r>
          </a:p>
        </p:txBody>
      </p:sp>
      <p:sp>
        <p:nvSpPr>
          <p:cNvPr id="6" name="TextBox 5">
            <a:extLst>
              <a:ext uri="{FF2B5EF4-FFF2-40B4-BE49-F238E27FC236}">
                <a16:creationId xmlns:a16="http://schemas.microsoft.com/office/drawing/2014/main" id="{C9AF59C4-A572-AB32-CDAD-C2926D9E9BE7}"/>
              </a:ext>
            </a:extLst>
          </p:cNvPr>
          <p:cNvSpPr txBox="1"/>
          <p:nvPr/>
        </p:nvSpPr>
        <p:spPr>
          <a:xfrm>
            <a:off x="2918397" y="1555866"/>
            <a:ext cx="4256332" cy="1384995"/>
          </a:xfrm>
          <a:prstGeom prst="rect">
            <a:avLst/>
          </a:prstGeom>
          <a:noFill/>
        </p:spPr>
        <p:txBody>
          <a:bodyPr wrap="square" rtlCol="0">
            <a:spAutoFit/>
          </a:bodyPr>
          <a:lstStyle/>
          <a:p>
            <a:r>
              <a:rPr lang="en-GB" sz="2000" dirty="0">
                <a:cs typeface="Calibri" panose="020F0502020204030204" pitchFamily="34" charset="0"/>
              </a:rPr>
              <a:t>Likelihood – Encodes what we would expect the data to look like, given a certain set of parameters </a:t>
            </a:r>
          </a:p>
          <a:p>
            <a:endParaRPr lang="en-GB" sz="2400" dirty="0"/>
          </a:p>
        </p:txBody>
      </p:sp>
      <p:cxnSp>
        <p:nvCxnSpPr>
          <p:cNvPr id="8" name="Straight Arrow Connector 7">
            <a:extLst>
              <a:ext uri="{FF2B5EF4-FFF2-40B4-BE49-F238E27FC236}">
                <a16:creationId xmlns:a16="http://schemas.microsoft.com/office/drawing/2014/main" id="{604A5DAF-BBC4-8716-578A-7AD53D650D5E}"/>
              </a:ext>
            </a:extLst>
          </p:cNvPr>
          <p:cNvCxnSpPr>
            <a:cxnSpLocks/>
            <a:endCxn id="3" idx="0"/>
          </p:cNvCxnSpPr>
          <p:nvPr/>
        </p:nvCxnSpPr>
        <p:spPr>
          <a:xfrm>
            <a:off x="5046563" y="2669893"/>
            <a:ext cx="1046872" cy="603488"/>
          </a:xfrm>
          <a:prstGeom prst="straightConnector1">
            <a:avLst/>
          </a:prstGeom>
          <a:ln w="47625">
            <a:tailEnd type="triangle"/>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A7FB035F-8DD6-1DD9-B344-84CB7D63FDA7}"/>
              </a:ext>
            </a:extLst>
          </p:cNvPr>
          <p:cNvSpPr txBox="1"/>
          <p:nvPr/>
        </p:nvSpPr>
        <p:spPr>
          <a:xfrm>
            <a:off x="7765026" y="1351659"/>
            <a:ext cx="4256332" cy="1015663"/>
          </a:xfrm>
          <a:prstGeom prst="rect">
            <a:avLst/>
          </a:prstGeom>
          <a:noFill/>
        </p:spPr>
        <p:txBody>
          <a:bodyPr wrap="square" rtlCol="0">
            <a:spAutoFit/>
          </a:bodyPr>
          <a:lstStyle/>
          <a:p>
            <a:r>
              <a:rPr lang="en-GB" sz="2000" dirty="0">
                <a:cs typeface="Calibri" panose="020F0502020204030204" pitchFamily="34" charset="0"/>
              </a:rPr>
              <a:t>Prior – Encodes the investigator’s subjective beliefs about the reasonable range of the parameters </a:t>
            </a:r>
          </a:p>
        </p:txBody>
      </p:sp>
      <p:cxnSp>
        <p:nvCxnSpPr>
          <p:cNvPr id="12" name="Straight Arrow Connector 11">
            <a:extLst>
              <a:ext uri="{FF2B5EF4-FFF2-40B4-BE49-F238E27FC236}">
                <a16:creationId xmlns:a16="http://schemas.microsoft.com/office/drawing/2014/main" id="{65D1C13B-922F-1A2D-B26C-6473242598D6}"/>
              </a:ext>
            </a:extLst>
          </p:cNvPr>
          <p:cNvCxnSpPr>
            <a:cxnSpLocks/>
          </p:cNvCxnSpPr>
          <p:nvPr/>
        </p:nvCxnSpPr>
        <p:spPr>
          <a:xfrm flipH="1">
            <a:off x="9302895" y="2669893"/>
            <a:ext cx="219212" cy="603488"/>
          </a:xfrm>
          <a:prstGeom prst="straightConnector1">
            <a:avLst/>
          </a:prstGeom>
          <a:ln w="47625">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7A69D7D8-1790-D8A5-D0B3-24C8D2A55CC4}"/>
                  </a:ext>
                </a:extLst>
              </p:cNvPr>
              <p:cNvSpPr/>
              <p:nvPr/>
            </p:nvSpPr>
            <p:spPr>
              <a:xfrm>
                <a:off x="6096000" y="5284904"/>
                <a:ext cx="6096000" cy="1207382"/>
              </a:xfrm>
              <a:prstGeom prst="rect">
                <a:avLst/>
              </a:prstGeom>
            </p:spPr>
            <p:txBody>
              <a:bodyPr>
                <a:spAutoFit/>
              </a:bodyPr>
              <a:lstStyle/>
              <a:p>
                <a:r>
                  <a:rPr lang="en-GB" sz="2000" dirty="0">
                    <a:solidFill>
                      <a:schemeClr val="tx1"/>
                    </a:solidFill>
                  </a:rPr>
                  <a:t>Evidence – Normalising constant </a:t>
                </a:r>
              </a:p>
              <a:p>
                <a:pPr/>
                <a14:m>
                  <m:oMathPara xmlns:m="http://schemas.openxmlformats.org/officeDocument/2006/math">
                    <m:oMathParaPr>
                      <m:jc m:val="centerGroup"/>
                    </m:oMathParaPr>
                    <m:oMath xmlns:m="http://schemas.openxmlformats.org/officeDocument/2006/math">
                      <m:r>
                        <m:rPr>
                          <m:sty m:val="p"/>
                        </m:rPr>
                        <a:rPr lang="en-GB" sz="2000">
                          <a:solidFill>
                            <a:schemeClr val="tx1"/>
                          </a:solidFill>
                          <a:latin typeface="Cambria Math" panose="02040503050406030204" pitchFamily="18" charset="0"/>
                        </a:rPr>
                        <m:t>P</m:t>
                      </m:r>
                      <m:d>
                        <m:dPr>
                          <m:ctrlPr>
                            <a:rPr lang="en-GB" sz="2000" i="1">
                              <a:solidFill>
                                <a:schemeClr val="tx1"/>
                              </a:solidFill>
                              <a:latin typeface="Cambria Math" panose="02040503050406030204" pitchFamily="18" charset="0"/>
                            </a:rPr>
                          </m:ctrlPr>
                        </m:dPr>
                        <m:e>
                          <m:r>
                            <a:rPr lang="en-GB" sz="2000" i="1">
                              <a:solidFill>
                                <a:schemeClr val="tx1"/>
                              </a:solidFill>
                              <a:latin typeface="Cambria Math" panose="02040503050406030204" pitchFamily="18" charset="0"/>
                            </a:rPr>
                            <m:t>𝑑𝑎𝑡𝑎</m:t>
                          </m:r>
                        </m:e>
                      </m:d>
                      <m:r>
                        <a:rPr lang="en-GB" sz="2000" i="1">
                          <a:solidFill>
                            <a:schemeClr val="tx1"/>
                          </a:solidFill>
                          <a:latin typeface="Cambria Math" panose="02040503050406030204" pitchFamily="18" charset="0"/>
                        </a:rPr>
                        <m:t>=</m:t>
                      </m:r>
                      <m:nary>
                        <m:naryPr>
                          <m:limLoc m:val="undOvr"/>
                          <m:subHide m:val="on"/>
                          <m:supHide m:val="on"/>
                          <m:ctrlPr>
                            <a:rPr lang="en-GB" sz="2000" i="1" smtClean="0">
                              <a:solidFill>
                                <a:schemeClr val="tx1"/>
                              </a:solidFill>
                              <a:latin typeface="Cambria Math" panose="02040503050406030204" pitchFamily="18" charset="0"/>
                            </a:rPr>
                          </m:ctrlPr>
                        </m:naryPr>
                        <m:sub/>
                        <m:sup/>
                        <m:e>
                          <m:r>
                            <m:rPr>
                              <m:sty m:val="p"/>
                            </m:rPr>
                            <a:rPr lang="en-GB" sz="2000">
                              <a:latin typeface="Cambria Math" panose="02040503050406030204" pitchFamily="18" charset="0"/>
                            </a:rPr>
                            <m:t>P</m:t>
                          </m:r>
                          <m:d>
                            <m:dPr>
                              <m:ctrlPr>
                                <a:rPr lang="en-GB" sz="2000" i="1">
                                  <a:latin typeface="Cambria Math" panose="02040503050406030204" pitchFamily="18" charset="0"/>
                                </a:rPr>
                              </m:ctrlPr>
                            </m:dPr>
                            <m:e>
                              <m:r>
                                <a:rPr lang="en-GB" sz="2000" i="1">
                                  <a:latin typeface="Cambria Math" panose="02040503050406030204" pitchFamily="18" charset="0"/>
                                </a:rPr>
                                <m:t>𝑑𝑎𝑡𝑎</m:t>
                              </m:r>
                              <m:r>
                                <a:rPr lang="en-GB" sz="2000" i="1">
                                  <a:latin typeface="Cambria Math" panose="02040503050406030204" pitchFamily="18" charset="0"/>
                                </a:rPr>
                                <m:t>|</m:t>
                              </m:r>
                              <m:r>
                                <a:rPr lang="en-GB" sz="2000" i="1">
                                  <a:latin typeface="Cambria Math" panose="02040503050406030204" pitchFamily="18" charset="0"/>
                                </a:rPr>
                                <m:t>𝑝𝑎𝑟𝑎𝑚𝑒𝑡𝑒𝑟𝑠</m:t>
                              </m:r>
                            </m:e>
                          </m:d>
                          <m:r>
                            <m:rPr>
                              <m:sty m:val="p"/>
                            </m:rPr>
                            <a:rPr lang="en-GB" sz="2000">
                              <a:latin typeface="Cambria Math" panose="02040503050406030204" pitchFamily="18" charset="0"/>
                            </a:rPr>
                            <m:t>P</m:t>
                          </m:r>
                          <m:d>
                            <m:dPr>
                              <m:ctrlPr>
                                <a:rPr lang="en-GB" sz="2000" i="1">
                                  <a:latin typeface="Cambria Math" panose="02040503050406030204" pitchFamily="18" charset="0"/>
                                </a:rPr>
                              </m:ctrlPr>
                            </m:dPr>
                            <m:e>
                              <m:r>
                                <a:rPr lang="en-GB" sz="2000" i="1">
                                  <a:latin typeface="Cambria Math" panose="02040503050406030204" pitchFamily="18" charset="0"/>
                                </a:rPr>
                                <m:t>𝑝𝑎𝑟𝑎𝑚𝑒𝑡𝑒𝑟𝑠</m:t>
                              </m:r>
                            </m:e>
                          </m:d>
                        </m:e>
                      </m:nary>
                    </m:oMath>
                  </m:oMathPara>
                </a14:m>
                <a:endParaRPr lang="en-GB" sz="2000" dirty="0">
                  <a:solidFill>
                    <a:schemeClr val="tx1"/>
                  </a:solidFill>
                </a:endParaRPr>
              </a:p>
            </p:txBody>
          </p:sp>
        </mc:Choice>
        <mc:Fallback xmlns="">
          <p:sp>
            <p:nvSpPr>
              <p:cNvPr id="16" name="Rectangle 15">
                <a:extLst>
                  <a:ext uri="{FF2B5EF4-FFF2-40B4-BE49-F238E27FC236}">
                    <a16:creationId xmlns:a16="http://schemas.microsoft.com/office/drawing/2014/main" id="{7A69D7D8-1790-D8A5-D0B3-24C8D2A55CC4}"/>
                  </a:ext>
                </a:extLst>
              </p:cNvPr>
              <p:cNvSpPr>
                <a:spLocks noRot="1" noChangeAspect="1" noMove="1" noResize="1" noEditPoints="1" noAdjustHandles="1" noChangeArrowheads="1" noChangeShapeType="1" noTextEdit="1"/>
              </p:cNvSpPr>
              <p:nvPr/>
            </p:nvSpPr>
            <p:spPr>
              <a:xfrm>
                <a:off x="6096000" y="5284904"/>
                <a:ext cx="6096000" cy="1207382"/>
              </a:xfrm>
              <a:prstGeom prst="rect">
                <a:avLst/>
              </a:prstGeom>
              <a:blipFill>
                <a:blip r:embed="rId4"/>
                <a:stretch>
                  <a:fillRect l="-1040" t="-75000" b="-140625"/>
                </a:stretch>
              </a:blipFill>
            </p:spPr>
            <p:txBody>
              <a:bodyPr/>
              <a:lstStyle/>
              <a:p>
                <a:r>
                  <a:rPr lang="en-GB">
                    <a:noFill/>
                  </a:rPr>
                  <a:t> </a:t>
                </a:r>
              </a:p>
            </p:txBody>
          </p:sp>
        </mc:Fallback>
      </mc:AlternateContent>
      <p:cxnSp>
        <p:nvCxnSpPr>
          <p:cNvPr id="17" name="Straight Arrow Connector 16">
            <a:extLst>
              <a:ext uri="{FF2B5EF4-FFF2-40B4-BE49-F238E27FC236}">
                <a16:creationId xmlns:a16="http://schemas.microsoft.com/office/drawing/2014/main" id="{B0FC0E5B-E17F-9A55-149E-9EF654FF39EE}"/>
              </a:ext>
            </a:extLst>
          </p:cNvPr>
          <p:cNvCxnSpPr>
            <a:cxnSpLocks/>
          </p:cNvCxnSpPr>
          <p:nvPr/>
        </p:nvCxnSpPr>
        <p:spPr>
          <a:xfrm flipH="1" flipV="1">
            <a:off x="7994249" y="4325396"/>
            <a:ext cx="478420" cy="959507"/>
          </a:xfrm>
          <a:prstGeom prst="straightConnector1">
            <a:avLst/>
          </a:prstGeom>
          <a:ln w="47625">
            <a:tailEnd type="triangle"/>
          </a:ln>
        </p:spPr>
        <p:style>
          <a:lnRef idx="2">
            <a:schemeClr val="accent1"/>
          </a:lnRef>
          <a:fillRef idx="0">
            <a:schemeClr val="accent1"/>
          </a:fillRef>
          <a:effectRef idx="1">
            <a:schemeClr val="accent1"/>
          </a:effectRef>
          <a:fontRef idx="minor">
            <a:schemeClr val="tx1"/>
          </a:fontRef>
        </p:style>
      </p:cxnSp>
      <p:sp>
        <p:nvSpPr>
          <p:cNvPr id="21" name="TextBox 20">
            <a:extLst>
              <a:ext uri="{FF2B5EF4-FFF2-40B4-BE49-F238E27FC236}">
                <a16:creationId xmlns:a16="http://schemas.microsoft.com/office/drawing/2014/main" id="{D8AAA780-932C-32A6-FB02-A36266232974}"/>
              </a:ext>
            </a:extLst>
          </p:cNvPr>
          <p:cNvSpPr txBox="1"/>
          <p:nvPr/>
        </p:nvSpPr>
        <p:spPr>
          <a:xfrm>
            <a:off x="325341" y="4932804"/>
            <a:ext cx="4415343" cy="707886"/>
          </a:xfrm>
          <a:prstGeom prst="rect">
            <a:avLst/>
          </a:prstGeom>
          <a:noFill/>
        </p:spPr>
        <p:txBody>
          <a:bodyPr wrap="square" rtlCol="0">
            <a:spAutoFit/>
          </a:bodyPr>
          <a:lstStyle/>
          <a:p>
            <a:r>
              <a:rPr lang="en-GB" sz="2000" dirty="0"/>
              <a:t>Posterior – Updated belief in the parameters after the model fit</a:t>
            </a:r>
          </a:p>
        </p:txBody>
      </p:sp>
      <p:cxnSp>
        <p:nvCxnSpPr>
          <p:cNvPr id="23" name="Straight Arrow Connector 22">
            <a:extLst>
              <a:ext uri="{FF2B5EF4-FFF2-40B4-BE49-F238E27FC236}">
                <a16:creationId xmlns:a16="http://schemas.microsoft.com/office/drawing/2014/main" id="{E3D1941F-FE5B-E52F-ABA3-B364954AD721}"/>
              </a:ext>
            </a:extLst>
          </p:cNvPr>
          <p:cNvCxnSpPr/>
          <p:nvPr/>
        </p:nvCxnSpPr>
        <p:spPr>
          <a:xfrm flipV="1">
            <a:off x="2054591" y="4080687"/>
            <a:ext cx="757788" cy="812215"/>
          </a:xfrm>
          <a:prstGeom prst="straightConnector1">
            <a:avLst/>
          </a:prstGeom>
          <a:ln w="47625">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23183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grpId="1" nodeType="clickEffect">
                                  <p:stCondLst>
                                    <p:cond delay="0"/>
                                  </p:stCondLst>
                                  <p:childTnLst>
                                    <p:animEffect transition="out" filter="fade">
                                      <p:cBhvr>
                                        <p:cTn id="14" dur="500"/>
                                        <p:tgtEl>
                                          <p:spTgt spid="6"/>
                                        </p:tgtEl>
                                      </p:cBhvr>
                                    </p:animEffect>
                                    <p:set>
                                      <p:cBhvr>
                                        <p:cTn id="15" dur="1" fill="hold">
                                          <p:stCondLst>
                                            <p:cond delay="499"/>
                                          </p:stCondLst>
                                        </p:cTn>
                                        <p:tgtEl>
                                          <p:spTgt spid="6"/>
                                        </p:tgtEl>
                                        <p:attrNameLst>
                                          <p:attrName>style.visibility</p:attrName>
                                        </p:attrNameLst>
                                      </p:cBhvr>
                                      <p:to>
                                        <p:strVal val="hidden"/>
                                      </p:to>
                                    </p:set>
                                  </p:childTnLst>
                                </p:cTn>
                              </p:par>
                              <p:par>
                                <p:cTn id="16" presetID="10" presetClass="exit" presetSubtype="0" fill="hold" nodeType="withEffect">
                                  <p:stCondLst>
                                    <p:cond delay="0"/>
                                  </p:stCondLst>
                                  <p:childTnLst>
                                    <p:animEffect transition="out" filter="fade">
                                      <p:cBhvr>
                                        <p:cTn id="17" dur="500"/>
                                        <p:tgtEl>
                                          <p:spTgt spid="8"/>
                                        </p:tgtEl>
                                      </p:cBhvr>
                                    </p:animEffect>
                                    <p:set>
                                      <p:cBhvr>
                                        <p:cTn id="18" dur="1" fill="hold">
                                          <p:stCondLst>
                                            <p:cond delay="499"/>
                                          </p:stCondLst>
                                        </p:cTn>
                                        <p:tgtEl>
                                          <p:spTgt spid="8"/>
                                        </p:tgtEl>
                                        <p:attrNameLst>
                                          <p:attrName>style.visibility</p:attrName>
                                        </p:attrNameLst>
                                      </p:cBhvr>
                                      <p:to>
                                        <p:strVal val="hidden"/>
                                      </p:to>
                                    </p:set>
                                  </p:childTnLst>
                                </p:cTn>
                              </p:par>
                              <p:par>
                                <p:cTn id="19" presetID="10"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par>
                                <p:cTn id="22" presetID="10" presetClass="entr" presetSubtype="0" fill="hold"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xit" presetSubtype="0" fill="hold" grpId="1" nodeType="clickEffect">
                                  <p:stCondLst>
                                    <p:cond delay="0"/>
                                  </p:stCondLst>
                                  <p:childTnLst>
                                    <p:animEffect transition="out" filter="fade">
                                      <p:cBhvr>
                                        <p:cTn id="28" dur="500"/>
                                        <p:tgtEl>
                                          <p:spTgt spid="11"/>
                                        </p:tgtEl>
                                      </p:cBhvr>
                                    </p:animEffect>
                                    <p:set>
                                      <p:cBhvr>
                                        <p:cTn id="29" dur="1" fill="hold">
                                          <p:stCondLst>
                                            <p:cond delay="499"/>
                                          </p:stCondLst>
                                        </p:cTn>
                                        <p:tgtEl>
                                          <p:spTgt spid="11"/>
                                        </p:tgtEl>
                                        <p:attrNameLst>
                                          <p:attrName>style.visibility</p:attrName>
                                        </p:attrNameLst>
                                      </p:cBhvr>
                                      <p:to>
                                        <p:strVal val="hidden"/>
                                      </p:to>
                                    </p:set>
                                  </p:childTnLst>
                                </p:cTn>
                              </p:par>
                              <p:par>
                                <p:cTn id="30" presetID="10" presetClass="exit" presetSubtype="0" fill="hold" nodeType="withEffect">
                                  <p:stCondLst>
                                    <p:cond delay="0"/>
                                  </p:stCondLst>
                                  <p:childTnLst>
                                    <p:animEffect transition="out" filter="fade">
                                      <p:cBhvr>
                                        <p:cTn id="31" dur="500"/>
                                        <p:tgtEl>
                                          <p:spTgt spid="12"/>
                                        </p:tgtEl>
                                      </p:cBhvr>
                                    </p:animEffect>
                                    <p:set>
                                      <p:cBhvr>
                                        <p:cTn id="32" dur="1" fill="hold">
                                          <p:stCondLst>
                                            <p:cond delay="499"/>
                                          </p:stCondLst>
                                        </p:cTn>
                                        <p:tgtEl>
                                          <p:spTgt spid="12"/>
                                        </p:tgtEl>
                                        <p:attrNameLst>
                                          <p:attrName>style.visibility</p:attrName>
                                        </p:attrNameLst>
                                      </p:cBhvr>
                                      <p:to>
                                        <p:strVal val="hidden"/>
                                      </p:to>
                                    </p:set>
                                  </p:childTnLst>
                                </p:cTn>
                              </p:par>
                              <p:par>
                                <p:cTn id="33" presetID="10" presetClass="entr" presetSubtype="0" fill="hold" grpId="0" nodeType="with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fade">
                                      <p:cBhvr>
                                        <p:cTn id="35" dur="500"/>
                                        <p:tgtEl>
                                          <p:spTgt spid="16"/>
                                        </p:tgtEl>
                                      </p:cBhvr>
                                    </p:animEffect>
                                  </p:childTnLst>
                                </p:cTn>
                              </p:par>
                              <p:par>
                                <p:cTn id="36" presetID="10" presetClass="entr" presetSubtype="0" fill="hold" nodeType="withEffect">
                                  <p:stCondLst>
                                    <p:cond delay="0"/>
                                  </p:stCondLst>
                                  <p:childTnLst>
                                    <p:set>
                                      <p:cBhvr>
                                        <p:cTn id="37" dur="1" fill="hold">
                                          <p:stCondLst>
                                            <p:cond delay="0"/>
                                          </p:stCondLst>
                                        </p:cTn>
                                        <p:tgtEl>
                                          <p:spTgt spid="17"/>
                                        </p:tgtEl>
                                        <p:attrNameLst>
                                          <p:attrName>style.visibility</p:attrName>
                                        </p:attrNameLst>
                                      </p:cBhvr>
                                      <p:to>
                                        <p:strVal val="visible"/>
                                      </p:to>
                                    </p:set>
                                    <p:animEffect transition="in" filter="fade">
                                      <p:cBhvr>
                                        <p:cTn id="38" dur="500"/>
                                        <p:tgtEl>
                                          <p:spTgt spid="17"/>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xit" presetSubtype="0" fill="hold" grpId="1" nodeType="clickEffect">
                                  <p:stCondLst>
                                    <p:cond delay="0"/>
                                  </p:stCondLst>
                                  <p:childTnLst>
                                    <p:animEffect transition="out" filter="fade">
                                      <p:cBhvr>
                                        <p:cTn id="42" dur="500"/>
                                        <p:tgtEl>
                                          <p:spTgt spid="16"/>
                                        </p:tgtEl>
                                      </p:cBhvr>
                                    </p:animEffect>
                                    <p:set>
                                      <p:cBhvr>
                                        <p:cTn id="43" dur="1" fill="hold">
                                          <p:stCondLst>
                                            <p:cond delay="499"/>
                                          </p:stCondLst>
                                        </p:cTn>
                                        <p:tgtEl>
                                          <p:spTgt spid="16"/>
                                        </p:tgtEl>
                                        <p:attrNameLst>
                                          <p:attrName>style.visibility</p:attrName>
                                        </p:attrNameLst>
                                      </p:cBhvr>
                                      <p:to>
                                        <p:strVal val="hidden"/>
                                      </p:to>
                                    </p:set>
                                  </p:childTnLst>
                                </p:cTn>
                              </p:par>
                              <p:par>
                                <p:cTn id="44" presetID="10" presetClass="exit" presetSubtype="0" fill="hold" nodeType="withEffect">
                                  <p:stCondLst>
                                    <p:cond delay="0"/>
                                  </p:stCondLst>
                                  <p:childTnLst>
                                    <p:animEffect transition="out" filter="fade">
                                      <p:cBhvr>
                                        <p:cTn id="45" dur="500"/>
                                        <p:tgtEl>
                                          <p:spTgt spid="17"/>
                                        </p:tgtEl>
                                      </p:cBhvr>
                                    </p:animEffect>
                                    <p:set>
                                      <p:cBhvr>
                                        <p:cTn id="46" dur="1" fill="hold">
                                          <p:stCondLst>
                                            <p:cond delay="499"/>
                                          </p:stCondLst>
                                        </p:cTn>
                                        <p:tgtEl>
                                          <p:spTgt spid="17"/>
                                        </p:tgtEl>
                                        <p:attrNameLst>
                                          <p:attrName>style.visibility</p:attrName>
                                        </p:attrNameLst>
                                      </p:cBhvr>
                                      <p:to>
                                        <p:strVal val="hidden"/>
                                      </p:to>
                                    </p:set>
                                  </p:childTnLst>
                                </p:cTn>
                              </p:par>
                              <p:par>
                                <p:cTn id="47" presetID="10" presetClass="entr" presetSubtype="0" fill="hold" grpId="0" nodeType="withEffect">
                                  <p:stCondLst>
                                    <p:cond delay="0"/>
                                  </p:stCondLst>
                                  <p:childTnLst>
                                    <p:set>
                                      <p:cBhvr>
                                        <p:cTn id="48" dur="1" fill="hold">
                                          <p:stCondLst>
                                            <p:cond delay="0"/>
                                          </p:stCondLst>
                                        </p:cTn>
                                        <p:tgtEl>
                                          <p:spTgt spid="21"/>
                                        </p:tgtEl>
                                        <p:attrNameLst>
                                          <p:attrName>style.visibility</p:attrName>
                                        </p:attrNameLst>
                                      </p:cBhvr>
                                      <p:to>
                                        <p:strVal val="visible"/>
                                      </p:to>
                                    </p:set>
                                    <p:animEffect transition="in" filter="fade">
                                      <p:cBhvr>
                                        <p:cTn id="49" dur="500"/>
                                        <p:tgtEl>
                                          <p:spTgt spid="21"/>
                                        </p:tgtEl>
                                      </p:cBhvr>
                                    </p:animEffect>
                                  </p:childTnLst>
                                </p:cTn>
                              </p:par>
                              <p:par>
                                <p:cTn id="50" presetID="10" presetClass="entr" presetSubtype="0" fill="hold" nodeType="withEffect">
                                  <p:stCondLst>
                                    <p:cond delay="0"/>
                                  </p:stCondLst>
                                  <p:childTnLst>
                                    <p:set>
                                      <p:cBhvr>
                                        <p:cTn id="51" dur="1" fill="hold">
                                          <p:stCondLst>
                                            <p:cond delay="0"/>
                                          </p:stCondLst>
                                        </p:cTn>
                                        <p:tgtEl>
                                          <p:spTgt spid="23"/>
                                        </p:tgtEl>
                                        <p:attrNameLst>
                                          <p:attrName>style.visibility</p:attrName>
                                        </p:attrNameLst>
                                      </p:cBhvr>
                                      <p:to>
                                        <p:strVal val="visible"/>
                                      </p:to>
                                    </p:set>
                                    <p:animEffect transition="in" filter="fade">
                                      <p:cBhvr>
                                        <p:cTn id="52"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11" grpId="0"/>
      <p:bldP spid="11" grpId="1"/>
      <p:bldP spid="16" grpId="0"/>
      <p:bldP spid="16" grpId="1"/>
      <p:bldP spid="2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73E8DFB-BC3D-787F-2A7A-93FDC79DCF6E}"/>
              </a:ext>
            </a:extLst>
          </p:cNvPr>
          <p:cNvSpPr>
            <a:spLocks noGrp="1"/>
          </p:cNvSpPr>
          <p:nvPr>
            <p:ph type="body" sz="quarter" idx="13"/>
          </p:nvPr>
        </p:nvSpPr>
        <p:spPr>
          <a:xfrm>
            <a:off x="199932" y="397051"/>
            <a:ext cx="9941051" cy="803100"/>
          </a:xfrm>
        </p:spPr>
        <p:txBody>
          <a:bodyPr/>
          <a:lstStyle/>
          <a:p>
            <a:r>
              <a:rPr lang="en-GB" sz="2600" b="1" dirty="0">
                <a:solidFill>
                  <a:schemeClr val="tx2"/>
                </a:solidFill>
              </a:rPr>
              <a:t>The importance of priors – Was Sally Clark guilty?</a:t>
            </a:r>
          </a:p>
        </p:txBody>
      </p:sp>
      <p:sp>
        <p:nvSpPr>
          <p:cNvPr id="3" name="Content Placeholder 2">
            <a:extLst>
              <a:ext uri="{FF2B5EF4-FFF2-40B4-BE49-F238E27FC236}">
                <a16:creationId xmlns:a16="http://schemas.microsoft.com/office/drawing/2014/main" id="{225A243D-B18A-6790-E622-AB7FB03F2B07}"/>
              </a:ext>
            </a:extLst>
          </p:cNvPr>
          <p:cNvSpPr>
            <a:spLocks noGrp="1"/>
          </p:cNvSpPr>
          <p:nvPr>
            <p:ph idx="1"/>
          </p:nvPr>
        </p:nvSpPr>
        <p:spPr>
          <a:xfrm>
            <a:off x="217692" y="1200152"/>
            <a:ext cx="11640933" cy="4729162"/>
          </a:xfrm>
        </p:spPr>
        <p:txBody>
          <a:bodyPr>
            <a:normAutofit/>
          </a:bodyPr>
          <a:lstStyle/>
          <a:p>
            <a:pPr marL="342900" indent="-342900">
              <a:buFont typeface="Arial" panose="020B0604020202020204" pitchFamily="34" charset="0"/>
              <a:buChar char="•"/>
            </a:pPr>
            <a:r>
              <a:rPr lang="en-GB" dirty="0"/>
              <a:t>In 1999, Sally Clark was sent to prison for double homicide of her two children </a:t>
            </a:r>
          </a:p>
          <a:p>
            <a:pPr marL="342900" indent="-342900">
              <a:buFont typeface="Arial" panose="020B0604020202020204" pitchFamily="34" charset="0"/>
              <a:buChar char="•"/>
            </a:pPr>
            <a:r>
              <a:rPr lang="en-GB" dirty="0"/>
              <a:t>Her defence argued both children died of sudden infant death syndrome (SIDS), but the prosecution’s expert witness stated “one sudden infant death in a family is a tragedy, two is suspicious and three is murder unless proven otherwise”</a:t>
            </a:r>
          </a:p>
          <a:p>
            <a:pPr marL="342900" indent="-342900">
              <a:buFont typeface="Arial" panose="020B0604020202020204" pitchFamily="34" charset="0"/>
              <a:buChar char="•"/>
            </a:pPr>
            <a:r>
              <a:rPr lang="en-GB" dirty="0"/>
              <a:t>Between 1993 and 1996, the SIDS rate was 1 in 1300 births, so the prosecution argued that the probability of this occurring twice was &lt;1 in 1 million, hence Clark was guilty – is their logic solid?</a:t>
            </a:r>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r>
              <a:rPr lang="en-GB" dirty="0"/>
              <a:t>No! </a:t>
            </a:r>
          </a:p>
          <a:p>
            <a:pPr marL="666884" lvl="3" indent="-342900"/>
            <a:r>
              <a:rPr lang="en-GB" dirty="0"/>
              <a:t>The two events are not necessarily independent (genetic predisposition or environmental factors)</a:t>
            </a:r>
          </a:p>
          <a:p>
            <a:pPr marL="666884" lvl="3" indent="-342900"/>
            <a:r>
              <a:rPr lang="en-GB" dirty="0"/>
              <a:t>SIDS is rare, but homicide is even rarer (1 in 21,000) - what matters is the relative probability of double SIDS vs double homicide</a:t>
            </a:r>
          </a:p>
          <a:p>
            <a:pPr marL="666884" lvl="3" indent="-342900"/>
            <a:endParaRPr lang="en-GB" dirty="0"/>
          </a:p>
          <a:p>
            <a:pPr marL="342900" lvl="1" indent="-342900">
              <a:buFont typeface="Arial" panose="020B0604020202020204" pitchFamily="34" charset="0"/>
              <a:buChar char="•"/>
            </a:pPr>
            <a:r>
              <a:rPr lang="en-GB" dirty="0"/>
              <a:t>Sally Clark was exonerated on appeal – her case has been labelled “one of the great miscarriages of justice in modern British legal history"</a:t>
            </a:r>
          </a:p>
        </p:txBody>
      </p:sp>
    </p:spTree>
    <p:extLst>
      <p:ext uri="{BB962C8B-B14F-4D97-AF65-F5344CB8AC3E}">
        <p14:creationId xmlns:p14="http://schemas.microsoft.com/office/powerpoint/2010/main" val="2549206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Effect transition="in" filter="fade">
                                      <p:cBhvr>
                                        <p:cTn id="25" dur="500"/>
                                        <p:tgtEl>
                                          <p:spTgt spid="3">
                                            <p:txEl>
                                              <p:pRg st="5" end="5"/>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3">
                                            <p:txEl>
                                              <p:pRg st="6" end="6"/>
                                            </p:txEl>
                                          </p:spTgt>
                                        </p:tgtEl>
                                        <p:attrNameLst>
                                          <p:attrName>style.visibility</p:attrName>
                                        </p:attrNameLst>
                                      </p:cBhvr>
                                      <p:to>
                                        <p:strVal val="visible"/>
                                      </p:to>
                                    </p:set>
                                    <p:animEffect transition="in" filter="fade">
                                      <p:cBhvr>
                                        <p:cTn id="28" dur="500"/>
                                        <p:tgtEl>
                                          <p:spTgt spid="3">
                                            <p:txEl>
                                              <p:pRg st="6" end="6"/>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fade">
                                      <p:cBhvr>
                                        <p:cTn id="33"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ICL PPT Theme">
  <a:themeElements>
    <a:clrScheme name="Imperial colour theme">
      <a:dk1>
        <a:sysClr val="windowText" lastClr="000000"/>
      </a:dk1>
      <a:lt1>
        <a:sysClr val="window" lastClr="FFFFFF"/>
      </a:lt1>
      <a:dk2>
        <a:srgbClr val="000080"/>
      </a:dk2>
      <a:lt2>
        <a:srgbClr val="F5F5F5"/>
      </a:lt2>
      <a:accent1>
        <a:srgbClr val="0000CD"/>
      </a:accent1>
      <a:accent2>
        <a:srgbClr val="C71585"/>
      </a:accent2>
      <a:accent3>
        <a:srgbClr val="7B68EE"/>
      </a:accent3>
      <a:accent4>
        <a:srgbClr val="FF0000"/>
      </a:accent4>
      <a:accent5>
        <a:srgbClr val="FF4500"/>
      </a:accent5>
      <a:accent6>
        <a:srgbClr val="006400"/>
      </a:accent6>
      <a:hlink>
        <a:srgbClr val="000080"/>
      </a:hlink>
      <a:folHlink>
        <a:srgbClr val="C71585"/>
      </a:folHlink>
    </a:clrScheme>
    <a:fontScheme name="Imperial College Standard Font Them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sz="160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noAutofit/>
      </a:bodyPr>
      <a:lstStyle>
        <a:defPPr algn="l">
          <a:lnSpc>
            <a:spcPct val="105000"/>
          </a:lnSpc>
          <a:defRPr sz="1600" dirty="0">
            <a:solidFill>
              <a:schemeClr val="tx1"/>
            </a:solidFill>
          </a:defRPr>
        </a:defPPr>
      </a:lstStyle>
    </a:txDef>
  </a:objectDefaults>
  <a:extraClrSchemeLst/>
  <a:custClrLst>
    <a:custClr name="Dark">
      <a:srgbClr val="232333"/>
    </a:custClr>
    <a:custClr name="Navy">
      <a:srgbClr val="000080"/>
    </a:custClr>
    <a:custClr name="Saddle Brown">
      <a:srgbClr val="8B4513"/>
    </a:custClr>
    <a:custClr name="Teal">
      <a:srgbClr val="008080"/>
    </a:custClr>
    <a:custClr name="Medium Violet Red">
      <a:srgbClr val="C71585"/>
    </a:custClr>
    <a:custClr name="Indigo">
      <a:srgbClr val="4B0082"/>
    </a:custClr>
    <a:custClr name="Crimson">
      <a:srgbClr val="DC143C"/>
    </a:custClr>
    <a:custClr name="Orange Red">
      <a:srgbClr val="FF4500"/>
    </a:custClr>
    <a:custClr name="Dark Green">
      <a:srgbClr val="006400"/>
    </a:custClr>
    <a:custClr>
      <a:srgbClr val="FFFFFF"/>
    </a:custClr>
    <a:custClr name="Slate Grey">
      <a:srgbClr val="708090"/>
    </a:custClr>
    <a:custClr name="Imperial Blue">
      <a:srgbClr val="0000CD"/>
    </a:custClr>
    <a:custClr name="Yellow">
      <a:srgbClr val="FFFF00"/>
    </a:custClr>
    <a:custClr name="Turquoise">
      <a:srgbClr val="40E0D0"/>
    </a:custClr>
    <a:custClr name="Violet">
      <a:srgbClr val="EE82EE"/>
    </a:custClr>
    <a:custClr name="Medium Blue Slate">
      <a:srgbClr val="7B68EE"/>
    </a:custClr>
    <a:custClr name="Red">
      <a:srgbClr val="FF0000"/>
    </a:custClr>
    <a:custClr name="Dark Orange">
      <a:srgbClr val="FF8C00"/>
    </a:custClr>
    <a:custClr name="Spring Green">
      <a:srgbClr val="00FF7F"/>
    </a:custClr>
    <a:custClr>
      <a:srgbClr val="FFFFFF"/>
    </a:custClr>
    <a:custClr name="White Smoke">
      <a:srgbClr val="F5F5F5"/>
    </a:custClr>
    <a:custClr name="Deep Sky Blue">
      <a:srgbClr val="00BFFF"/>
    </a:custClr>
    <a:custClr name="Khaki">
      <a:srgbClr val="F0E68C"/>
    </a:custClr>
    <a:custClr name="Pale Turquoise">
      <a:srgbClr val="AFEEEE"/>
    </a:custClr>
    <a:custClr name="Light Pink">
      <a:srgbClr val="FFB6C1"/>
    </a:custClr>
    <a:custClr name="Lavender">
      <a:srgbClr val="E6E6FA"/>
    </a:custClr>
    <a:custClr name="Salmon">
      <a:srgbClr val="FA8072"/>
    </a:custClr>
    <a:custClr name="Orange">
      <a:srgbClr val="FFA500"/>
    </a:custClr>
    <a:custClr name="Pale Green">
      <a:srgbClr val="98FB98"/>
    </a:custClr>
  </a:custClrLst>
  <a:extLst>
    <a:ext uri="{05A4C25C-085E-4340-85A3-A5531E510DB2}">
      <thm15:themeFamily xmlns:thm15="http://schemas.microsoft.com/office/thememl/2012/main" name="Presentation1" id="{C6EDDCBA-913E-9641-BC53-B5B02AE679AB}" vid="{A52F8A5B-F98A-6C4B-99F9-86FA6D6CF8C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Dark">
      <a:srgbClr val="232333"/>
    </a:custClr>
    <a:custClr name="Navy">
      <a:srgbClr val="000080"/>
    </a:custClr>
    <a:custClr name="Saddle Brown">
      <a:srgbClr val="8B4513"/>
    </a:custClr>
    <a:custClr name="Teal">
      <a:srgbClr val="008080"/>
    </a:custClr>
    <a:custClr name="Medium Violet Red">
      <a:srgbClr val="C71585"/>
    </a:custClr>
    <a:custClr name="Indigo">
      <a:srgbClr val="4B0082"/>
    </a:custClr>
    <a:custClr name="Crimson">
      <a:srgbClr val="DC143C"/>
    </a:custClr>
    <a:custClr name="Orange Red">
      <a:srgbClr val="FF4500"/>
    </a:custClr>
    <a:custClr name="Dark Green">
      <a:srgbClr val="006400"/>
    </a:custClr>
    <a:custClr>
      <a:srgbClr val="FFFFFF"/>
    </a:custClr>
    <a:custClr name="Slate Grey">
      <a:srgbClr val="708090"/>
    </a:custClr>
    <a:custClr name="Imperial Blue">
      <a:srgbClr val="0000CD"/>
    </a:custClr>
    <a:custClr name="Yellow">
      <a:srgbClr val="FFFF00"/>
    </a:custClr>
    <a:custClr name="Turquoise">
      <a:srgbClr val="40E0D0"/>
    </a:custClr>
    <a:custClr name="Violet">
      <a:srgbClr val="EE82EE"/>
    </a:custClr>
    <a:custClr name="Medium Blue Slate">
      <a:srgbClr val="7B68EE"/>
    </a:custClr>
    <a:custClr name="Red">
      <a:srgbClr val="FF0000"/>
    </a:custClr>
    <a:custClr name="Dark Orange">
      <a:srgbClr val="FF8C00"/>
    </a:custClr>
    <a:custClr name="Spring Green">
      <a:srgbClr val="00FF7F"/>
    </a:custClr>
    <a:custClr>
      <a:srgbClr val="FFFFFF"/>
    </a:custClr>
    <a:custClr name="White Smoke">
      <a:srgbClr val="F5F5F5"/>
    </a:custClr>
    <a:custClr name="Deep Sky Blue">
      <a:srgbClr val="00BFFF"/>
    </a:custClr>
    <a:custClr name="Khaki">
      <a:srgbClr val="F0E68C"/>
    </a:custClr>
    <a:custClr name="Pale Turquoise">
      <a:srgbClr val="AFEEEE"/>
    </a:custClr>
    <a:custClr name="Light Pink">
      <a:srgbClr val="FFB6C1"/>
    </a:custClr>
    <a:custClr name="Lavender">
      <a:srgbClr val="E6E6FA"/>
    </a:custClr>
    <a:custClr name="Salmon">
      <a:srgbClr val="FA8072"/>
    </a:custClr>
    <a:custClr name="Orange">
      <a:srgbClr val="FFA500"/>
    </a:custClr>
    <a:custClr name="Pale Green">
      <a:srgbClr val="98FB98"/>
    </a:custClr>
  </a:custClr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ICL PPT Theme</Template>
  <TotalTime>9671</TotalTime>
  <Words>2094</Words>
  <Application>Microsoft Macintosh PowerPoint</Application>
  <PresentationFormat>Widescreen</PresentationFormat>
  <Paragraphs>231</Paragraphs>
  <Slides>33</Slides>
  <Notes>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33</vt:i4>
      </vt:variant>
    </vt:vector>
  </HeadingPairs>
  <TitlesOfParts>
    <vt:vector size="38" baseType="lpstr">
      <vt:lpstr>Cambria Math</vt:lpstr>
      <vt:lpstr>Calibri</vt:lpstr>
      <vt:lpstr>Courier New</vt:lpstr>
      <vt:lpstr>Arial</vt:lpstr>
      <vt:lpstr>ICL PPT Theme</vt:lpstr>
      <vt:lpstr>Fitting models to data via simulation-based inference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MCMC techniques allow one to sample from the posterior without integrating</vt:lpstr>
      <vt:lpstr>Diagnostics are important to check that you’ve sampled from the correct posterior</vt:lpstr>
      <vt:lpstr>Use simulated data where you know the ground truth to check your inference’s robustness</vt:lpstr>
      <vt:lpstr>How to decide which model best fits the data?</vt:lpstr>
      <vt:lpstr>What if we don’t have a likelihood?</vt:lpstr>
      <vt:lpstr>PowerPoint Presentation</vt:lpstr>
      <vt:lpstr>Distance metrics quantify how similar simulated data is to real data</vt:lpstr>
      <vt:lpstr>Tolerance cut-off inevitably introduce bias into our posterior estimation </vt:lpstr>
      <vt:lpstr>The curse of dimensionality makes parameter inference in high dimensions difficult </vt:lpstr>
      <vt:lpstr>Summary statistics can help reduce data dimensionality and massively improve inference</vt:lpstr>
      <vt:lpstr>Summary statistics should be “sufficient”</vt:lpstr>
      <vt:lpstr>ABC algorithms can improve inference efficiency </vt:lpstr>
      <vt:lpstr>Drawbacks of ABC</vt:lpstr>
      <vt:lpstr>PowerPoint Presentation</vt:lpstr>
      <vt:lpstr>Neural networks can accelerate simulation-based inference</vt:lpstr>
      <vt:lpstr>PowerPoint Presentation</vt:lpstr>
      <vt:lpstr>3 families of amortised inference</vt:lpstr>
      <vt:lpstr>Embedding layers allow for automatic dimensionality reduction</vt:lpstr>
      <vt:lpstr>The structure of your embedding should be tailored to your data</vt:lpstr>
      <vt:lpstr>Simulation-based calibration (SBC) checks test whether your neural network generates valid posterior samples</vt:lpstr>
      <vt:lpstr>SBI can also be run in a sequential manner</vt:lpstr>
      <vt:lpstr>PowerPoint Presentation</vt:lpstr>
      <vt:lpstr>Example biological problem – Stem cell dynamics of colonic crypts</vt:lpstr>
      <vt:lpstr>SBI Project - Explore how to use simulation-based inference to do rapid amortised inference of a real biological system</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Gabbutt, Calum</dc:creator>
  <cp:lastModifiedBy>Gabbutt, Calum</cp:lastModifiedBy>
  <cp:revision>71</cp:revision>
  <dcterms:created xsi:type="dcterms:W3CDTF">2025-04-30T16:14:25Z</dcterms:created>
  <dcterms:modified xsi:type="dcterms:W3CDTF">2026-02-16T09:18:16Z</dcterms:modified>
</cp:coreProperties>
</file>